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64" r:id="rId10"/>
    <p:sldId id="265" r:id="rId11"/>
    <p:sldId id="266" r:id="rId12"/>
    <p:sldId id="267" r:id="rId13"/>
    <p:sldId id="278" r:id="rId14"/>
    <p:sldId id="269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43B90-6160-4955-B0FF-740056F1582A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558557E-2AB5-4DDF-8D0F-19A0E44E6535}">
      <dgm:prSet/>
      <dgm:spPr/>
      <dgm:t>
        <a:bodyPr/>
        <a:lstStyle/>
        <a:p>
          <a:r>
            <a:rPr lang="en-US" b="1" i="0" u="sng"/>
            <a:t>Libraries</a:t>
          </a:r>
          <a:endParaRPr lang="en-US"/>
        </a:p>
      </dgm:t>
    </dgm:pt>
    <dgm:pt modelId="{920FDB1C-CFCA-40AF-B6CB-270CF124A7BD}" type="parTrans" cxnId="{7ED784D1-B0A9-47D0-BBEB-C1658D14D128}">
      <dgm:prSet/>
      <dgm:spPr/>
      <dgm:t>
        <a:bodyPr/>
        <a:lstStyle/>
        <a:p>
          <a:endParaRPr lang="en-US"/>
        </a:p>
      </dgm:t>
    </dgm:pt>
    <dgm:pt modelId="{7405DEDB-C563-4573-9969-436E326AF40C}" type="sibTrans" cxnId="{7ED784D1-B0A9-47D0-BBEB-C1658D14D128}">
      <dgm:prSet/>
      <dgm:spPr/>
      <dgm:t>
        <a:bodyPr/>
        <a:lstStyle/>
        <a:p>
          <a:endParaRPr lang="en-US"/>
        </a:p>
      </dgm:t>
    </dgm:pt>
    <dgm:pt modelId="{9BA21E14-E2AB-40B0-BC62-8C5DBA7BA6AA}">
      <dgm:prSet/>
      <dgm:spPr/>
      <dgm:t>
        <a:bodyPr/>
        <a:lstStyle/>
        <a:p>
          <a:r>
            <a:rPr lang="en-US" b="1" i="0" dirty="0"/>
            <a:t>import </a:t>
          </a:r>
          <a:r>
            <a:rPr lang="en-US" b="1" i="0" dirty="0" err="1"/>
            <a:t>os</a:t>
          </a:r>
          <a:r>
            <a:rPr lang="en-US" b="1" i="0" dirty="0"/>
            <a:t>, </a:t>
          </a:r>
          <a:r>
            <a:rPr lang="en-US" b="1" i="0" dirty="0" err="1"/>
            <a:t>shutil</a:t>
          </a:r>
          <a:endParaRPr lang="en-US" dirty="0"/>
        </a:p>
      </dgm:t>
    </dgm:pt>
    <dgm:pt modelId="{354AF1FC-3313-428A-A03F-D460CB0B7C54}" type="parTrans" cxnId="{A571109C-048F-4FDB-8F11-130F79FAB2B0}">
      <dgm:prSet/>
      <dgm:spPr/>
      <dgm:t>
        <a:bodyPr/>
        <a:lstStyle/>
        <a:p>
          <a:endParaRPr lang="en-US"/>
        </a:p>
      </dgm:t>
    </dgm:pt>
    <dgm:pt modelId="{06C55459-60C0-4257-A616-5E29CA3A8D30}" type="sibTrans" cxnId="{A571109C-048F-4FDB-8F11-130F79FAB2B0}">
      <dgm:prSet/>
      <dgm:spPr/>
      <dgm:t>
        <a:bodyPr/>
        <a:lstStyle/>
        <a:p>
          <a:endParaRPr lang="en-US"/>
        </a:p>
      </dgm:t>
    </dgm:pt>
    <dgm:pt modelId="{30D19AE9-DBD2-4766-8E01-0E04FF7CC409}">
      <dgm:prSet/>
      <dgm:spPr/>
      <dgm:t>
        <a:bodyPr/>
        <a:lstStyle/>
        <a:p>
          <a:r>
            <a:rPr lang="en-US" b="1" i="0" dirty="0"/>
            <a:t>import pandas as pd</a:t>
          </a:r>
          <a:endParaRPr lang="en-US" dirty="0"/>
        </a:p>
      </dgm:t>
    </dgm:pt>
    <dgm:pt modelId="{5710FD2F-82CF-4755-8781-CB1AFBDBD571}" type="parTrans" cxnId="{3D53F1FD-674C-412B-B18F-C23CF1B41695}">
      <dgm:prSet/>
      <dgm:spPr/>
      <dgm:t>
        <a:bodyPr/>
        <a:lstStyle/>
        <a:p>
          <a:endParaRPr lang="en-US"/>
        </a:p>
      </dgm:t>
    </dgm:pt>
    <dgm:pt modelId="{B948370B-37C2-4D7F-9694-910993B90B59}" type="sibTrans" cxnId="{3D53F1FD-674C-412B-B18F-C23CF1B41695}">
      <dgm:prSet/>
      <dgm:spPr/>
      <dgm:t>
        <a:bodyPr/>
        <a:lstStyle/>
        <a:p>
          <a:endParaRPr lang="en-US"/>
        </a:p>
      </dgm:t>
    </dgm:pt>
    <dgm:pt modelId="{16A717FE-9EF7-411F-9400-FC8074952318}">
      <dgm:prSet/>
      <dgm:spPr/>
      <dgm:t>
        <a:bodyPr/>
        <a:lstStyle/>
        <a:p>
          <a:r>
            <a:rPr lang="en-US" b="1" i="0" dirty="0"/>
            <a:t>import </a:t>
          </a:r>
          <a:r>
            <a:rPr lang="en-US" b="1" i="0" dirty="0" err="1"/>
            <a:t>numpy</a:t>
          </a:r>
          <a:r>
            <a:rPr lang="en-US" b="1" i="0" dirty="0"/>
            <a:t> as np</a:t>
          </a:r>
          <a:endParaRPr lang="en-US" dirty="0"/>
        </a:p>
      </dgm:t>
    </dgm:pt>
    <dgm:pt modelId="{B85E275B-BCC6-4E80-BF15-6987EF5F5FF8}" type="parTrans" cxnId="{935C1EE8-19FA-4421-8659-4BE8BA4C74FC}">
      <dgm:prSet/>
      <dgm:spPr/>
      <dgm:t>
        <a:bodyPr/>
        <a:lstStyle/>
        <a:p>
          <a:endParaRPr lang="en-US"/>
        </a:p>
      </dgm:t>
    </dgm:pt>
    <dgm:pt modelId="{0F59AC5A-3429-4FC4-B5CA-79E8C8270599}" type="sibTrans" cxnId="{935C1EE8-19FA-4421-8659-4BE8BA4C74FC}">
      <dgm:prSet/>
      <dgm:spPr/>
      <dgm:t>
        <a:bodyPr/>
        <a:lstStyle/>
        <a:p>
          <a:endParaRPr lang="en-US"/>
        </a:p>
      </dgm:t>
    </dgm:pt>
    <dgm:pt modelId="{CB2D79B8-0D6B-43D2-9CA7-6626ECF422CB}">
      <dgm:prSet/>
      <dgm:spPr/>
      <dgm:t>
        <a:bodyPr/>
        <a:lstStyle/>
        <a:p>
          <a:r>
            <a:rPr lang="en-US" b="1" i="0" dirty="0"/>
            <a:t>import cv2</a:t>
          </a:r>
          <a:endParaRPr lang="en-US" dirty="0"/>
        </a:p>
      </dgm:t>
    </dgm:pt>
    <dgm:pt modelId="{770550AF-3D89-491E-8B4E-9592411DEAE8}" type="parTrans" cxnId="{9445CDCC-E3B2-4B42-9257-B9D4FBDE3EE1}">
      <dgm:prSet/>
      <dgm:spPr/>
      <dgm:t>
        <a:bodyPr/>
        <a:lstStyle/>
        <a:p>
          <a:endParaRPr lang="en-US"/>
        </a:p>
      </dgm:t>
    </dgm:pt>
    <dgm:pt modelId="{A73B59F0-6AA9-419C-9A96-44FCBD368707}" type="sibTrans" cxnId="{9445CDCC-E3B2-4B42-9257-B9D4FBDE3EE1}">
      <dgm:prSet/>
      <dgm:spPr/>
      <dgm:t>
        <a:bodyPr/>
        <a:lstStyle/>
        <a:p>
          <a:endParaRPr lang="en-US"/>
        </a:p>
      </dgm:t>
    </dgm:pt>
    <dgm:pt modelId="{5D282FF0-2460-4A53-A691-EBCEA5739566}">
      <dgm:prSet/>
      <dgm:spPr/>
      <dgm:t>
        <a:bodyPr/>
        <a:lstStyle/>
        <a:p>
          <a:r>
            <a:rPr lang="en-US" b="1" i="0" dirty="0"/>
            <a:t>import </a:t>
          </a:r>
          <a:r>
            <a:rPr lang="en-US" b="1" i="0" dirty="0" err="1"/>
            <a:t>matplotlib.pyplot</a:t>
          </a:r>
          <a:r>
            <a:rPr lang="en-US" b="1" i="0" dirty="0"/>
            <a:t> as </a:t>
          </a:r>
          <a:r>
            <a:rPr lang="en-US" b="1" i="0" dirty="0" err="1"/>
            <a:t>plt</a:t>
          </a:r>
          <a:endParaRPr lang="en-US" dirty="0"/>
        </a:p>
      </dgm:t>
    </dgm:pt>
    <dgm:pt modelId="{9F9F9601-AAE1-4F48-901C-CD5A359A2889}" type="parTrans" cxnId="{A6341098-98BF-4AE3-8D37-942DAC955AF9}">
      <dgm:prSet/>
      <dgm:spPr/>
      <dgm:t>
        <a:bodyPr/>
        <a:lstStyle/>
        <a:p>
          <a:endParaRPr lang="en-US"/>
        </a:p>
      </dgm:t>
    </dgm:pt>
    <dgm:pt modelId="{DB0AA0FE-DD4F-423A-9333-B4C865C04FAF}" type="sibTrans" cxnId="{A6341098-98BF-4AE3-8D37-942DAC955AF9}">
      <dgm:prSet/>
      <dgm:spPr/>
      <dgm:t>
        <a:bodyPr/>
        <a:lstStyle/>
        <a:p>
          <a:endParaRPr lang="en-US"/>
        </a:p>
      </dgm:t>
    </dgm:pt>
    <dgm:pt modelId="{8F442C28-D953-4C3D-988C-AF2E618050D9}">
      <dgm:prSet/>
      <dgm:spPr/>
      <dgm:t>
        <a:bodyPr/>
        <a:lstStyle/>
        <a:p>
          <a:r>
            <a:rPr lang="en-US" b="1" dirty="0"/>
            <a:t>from </a:t>
          </a:r>
          <a:r>
            <a:rPr lang="en-US" b="1" dirty="0" err="1"/>
            <a:t>keras</a:t>
          </a:r>
          <a:r>
            <a:rPr lang="en-US" b="1" dirty="0"/>
            <a:t> import layers</a:t>
          </a:r>
          <a:endParaRPr lang="en-US" dirty="0"/>
        </a:p>
      </dgm:t>
    </dgm:pt>
    <dgm:pt modelId="{BA18C120-7F4E-481A-8B18-CFEC131DB825}" type="parTrans" cxnId="{790C9981-DBC4-4C81-8990-41A5D821EC56}">
      <dgm:prSet/>
      <dgm:spPr/>
      <dgm:t>
        <a:bodyPr/>
        <a:lstStyle/>
        <a:p>
          <a:endParaRPr lang="en-US"/>
        </a:p>
      </dgm:t>
    </dgm:pt>
    <dgm:pt modelId="{E16B278F-9D3E-46BB-BB2C-9071C4CB10F8}" type="sibTrans" cxnId="{790C9981-DBC4-4C81-8990-41A5D821EC56}">
      <dgm:prSet/>
      <dgm:spPr/>
      <dgm:t>
        <a:bodyPr/>
        <a:lstStyle/>
        <a:p>
          <a:endParaRPr lang="en-US"/>
        </a:p>
      </dgm:t>
    </dgm:pt>
    <dgm:pt modelId="{F5363695-A6C6-4BD2-B155-627C2FF15CC8}">
      <dgm:prSet/>
      <dgm:spPr/>
      <dgm:t>
        <a:bodyPr/>
        <a:lstStyle/>
        <a:p>
          <a:r>
            <a:rPr lang="en-US" b="1" dirty="0"/>
            <a:t>from </a:t>
          </a:r>
          <a:r>
            <a:rPr lang="en-US" b="1" dirty="0" err="1"/>
            <a:t>keras</a:t>
          </a:r>
          <a:r>
            <a:rPr lang="en-US" b="1" dirty="0"/>
            <a:t> import models</a:t>
          </a:r>
          <a:endParaRPr lang="en-US" dirty="0"/>
        </a:p>
      </dgm:t>
    </dgm:pt>
    <dgm:pt modelId="{55FC98D5-36E1-4302-B785-F33E7C8DF685}" type="parTrans" cxnId="{4DAFBAAE-57DE-4B7C-84E4-DBF3BD853DB5}">
      <dgm:prSet/>
      <dgm:spPr/>
      <dgm:t>
        <a:bodyPr/>
        <a:lstStyle/>
        <a:p>
          <a:endParaRPr lang="en-US"/>
        </a:p>
      </dgm:t>
    </dgm:pt>
    <dgm:pt modelId="{8A77F1CD-1561-45C3-A056-658886D9EBB5}" type="sibTrans" cxnId="{4DAFBAAE-57DE-4B7C-84E4-DBF3BD853DB5}">
      <dgm:prSet/>
      <dgm:spPr/>
      <dgm:t>
        <a:bodyPr/>
        <a:lstStyle/>
        <a:p>
          <a:endParaRPr lang="en-US"/>
        </a:p>
      </dgm:t>
    </dgm:pt>
    <dgm:pt modelId="{34F57102-DC28-4F90-B1BF-888ED122BE76}">
      <dgm:prSet/>
      <dgm:spPr/>
      <dgm:t>
        <a:bodyPr/>
        <a:lstStyle/>
        <a:p>
          <a:r>
            <a:rPr lang="en-US" b="1" i="0" dirty="0"/>
            <a:t>import </a:t>
          </a:r>
          <a:r>
            <a:rPr lang="en-US" b="1" i="0" dirty="0" err="1"/>
            <a:t>cvlib</a:t>
          </a:r>
          <a:r>
            <a:rPr lang="en-US" b="1" i="0" dirty="0"/>
            <a:t> as cv</a:t>
          </a:r>
          <a:endParaRPr lang="en-US" dirty="0"/>
        </a:p>
      </dgm:t>
    </dgm:pt>
    <dgm:pt modelId="{91DAC441-69C4-48D8-9598-699E2059569F}" type="parTrans" cxnId="{160779B3-63A1-4C56-B951-F540E7A8E728}">
      <dgm:prSet/>
      <dgm:spPr/>
      <dgm:t>
        <a:bodyPr/>
        <a:lstStyle/>
        <a:p>
          <a:endParaRPr lang="en-US"/>
        </a:p>
      </dgm:t>
    </dgm:pt>
    <dgm:pt modelId="{18B9934B-EE15-46DF-BD43-F5B7F297A940}" type="sibTrans" cxnId="{160779B3-63A1-4C56-B951-F540E7A8E728}">
      <dgm:prSet/>
      <dgm:spPr/>
      <dgm:t>
        <a:bodyPr/>
        <a:lstStyle/>
        <a:p>
          <a:endParaRPr lang="en-US"/>
        </a:p>
      </dgm:t>
    </dgm:pt>
    <dgm:pt modelId="{0F7E8648-F49D-4E23-844F-5B85FD2D009A}">
      <dgm:prSet/>
      <dgm:spPr/>
      <dgm:t>
        <a:bodyPr/>
        <a:lstStyle/>
        <a:p>
          <a:r>
            <a:rPr lang="en-US" b="1" dirty="0"/>
            <a:t>from </a:t>
          </a:r>
          <a:r>
            <a:rPr lang="en-US" b="1" dirty="0" err="1"/>
            <a:t>keras</a:t>
          </a:r>
          <a:r>
            <a:rPr lang="en-US" b="1" dirty="0"/>
            <a:t> import optimizer</a:t>
          </a:r>
          <a:endParaRPr lang="en-US" dirty="0"/>
        </a:p>
      </dgm:t>
    </dgm:pt>
    <dgm:pt modelId="{337AAE3C-AF93-4096-8B30-9AB5E1D99DEF}" type="parTrans" cxnId="{F5BD41E9-0611-4CE6-8AD8-C8673AE5597D}">
      <dgm:prSet/>
      <dgm:spPr/>
      <dgm:t>
        <a:bodyPr/>
        <a:lstStyle/>
        <a:p>
          <a:endParaRPr lang="en-US"/>
        </a:p>
      </dgm:t>
    </dgm:pt>
    <dgm:pt modelId="{94C3E55A-3751-43AF-891E-BB762F032F5E}" type="sibTrans" cxnId="{F5BD41E9-0611-4CE6-8AD8-C8673AE5597D}">
      <dgm:prSet/>
      <dgm:spPr/>
      <dgm:t>
        <a:bodyPr/>
        <a:lstStyle/>
        <a:p>
          <a:endParaRPr lang="en-US"/>
        </a:p>
      </dgm:t>
    </dgm:pt>
    <dgm:pt modelId="{4CCC82FE-A321-4ED2-A97A-2DA1823EF823}">
      <dgm:prSet/>
      <dgm:spPr/>
      <dgm:t>
        <a:bodyPr/>
        <a:lstStyle/>
        <a:p>
          <a:r>
            <a:rPr lang="en-US" b="1" dirty="0"/>
            <a:t>from</a:t>
          </a:r>
          <a:r>
            <a:rPr lang="en-US" b="1" i="0" dirty="0"/>
            <a:t> </a:t>
          </a:r>
          <a:r>
            <a:rPr lang="en-US" b="1" i="0" dirty="0" err="1"/>
            <a:t>keras.preprocessing.image</a:t>
          </a:r>
          <a:r>
            <a:rPr lang="en-US" b="1" i="0" dirty="0"/>
            <a:t> import </a:t>
          </a:r>
          <a:r>
            <a:rPr lang="en-US" b="1" i="0" dirty="0" err="1"/>
            <a:t>ImageDataGenerator</a:t>
          </a:r>
          <a:endParaRPr lang="en-US" dirty="0"/>
        </a:p>
      </dgm:t>
    </dgm:pt>
    <dgm:pt modelId="{BA50E89F-1CB9-49B5-A606-CB02C60B2700}" type="parTrans" cxnId="{4B8683E2-5518-4CF5-9807-54DEAE15E1AD}">
      <dgm:prSet/>
      <dgm:spPr/>
      <dgm:t>
        <a:bodyPr/>
        <a:lstStyle/>
        <a:p>
          <a:endParaRPr lang="en-US"/>
        </a:p>
      </dgm:t>
    </dgm:pt>
    <dgm:pt modelId="{5367CFCC-AEDF-4FDF-8A13-359C857126A2}" type="sibTrans" cxnId="{4B8683E2-5518-4CF5-9807-54DEAE15E1AD}">
      <dgm:prSet/>
      <dgm:spPr/>
      <dgm:t>
        <a:bodyPr/>
        <a:lstStyle/>
        <a:p>
          <a:endParaRPr lang="en-US"/>
        </a:p>
      </dgm:t>
    </dgm:pt>
    <dgm:pt modelId="{357907C0-0FC9-4DBE-BC19-1DE7E6972503}" type="pres">
      <dgm:prSet presAssocID="{7AB43B90-6160-4955-B0FF-740056F1582A}" presName="linear" presStyleCnt="0">
        <dgm:presLayoutVars>
          <dgm:animLvl val="lvl"/>
          <dgm:resizeHandles val="exact"/>
        </dgm:presLayoutVars>
      </dgm:prSet>
      <dgm:spPr/>
    </dgm:pt>
    <dgm:pt modelId="{0FDC12DB-C068-428A-A86A-1CB91AF02302}" type="pres">
      <dgm:prSet presAssocID="{2558557E-2AB5-4DDF-8D0F-19A0E44E653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FC947D5-363D-4B55-BE1D-1F5D70CE043C}" type="pres">
      <dgm:prSet presAssocID="{2558557E-2AB5-4DDF-8D0F-19A0E44E653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76FEB05-9736-4809-BCED-2460922B78B7}" type="presOf" srcId="{0F7E8648-F49D-4E23-844F-5B85FD2D009A}" destId="{4FC947D5-363D-4B55-BE1D-1F5D70CE043C}" srcOrd="0" destOrd="8" presId="urn:microsoft.com/office/officeart/2005/8/layout/vList2"/>
    <dgm:cxn modelId="{FB4C741B-EC67-49F7-BD36-60B9755036AF}" type="presOf" srcId="{8F442C28-D953-4C3D-988C-AF2E618050D9}" destId="{4FC947D5-363D-4B55-BE1D-1F5D70CE043C}" srcOrd="0" destOrd="5" presId="urn:microsoft.com/office/officeart/2005/8/layout/vList2"/>
    <dgm:cxn modelId="{952DD16D-669D-44CE-86C6-282E273B07E1}" type="presOf" srcId="{34F57102-DC28-4F90-B1BF-888ED122BE76}" destId="{4FC947D5-363D-4B55-BE1D-1F5D70CE043C}" srcOrd="0" destOrd="7" presId="urn:microsoft.com/office/officeart/2005/8/layout/vList2"/>
    <dgm:cxn modelId="{652BE97A-BC12-4395-8339-1A79D5051E2C}" type="presOf" srcId="{7AB43B90-6160-4955-B0FF-740056F1582A}" destId="{357907C0-0FC9-4DBE-BC19-1DE7E6972503}" srcOrd="0" destOrd="0" presId="urn:microsoft.com/office/officeart/2005/8/layout/vList2"/>
    <dgm:cxn modelId="{A118DF7F-404E-4F5D-B617-C04E1310CB98}" type="presOf" srcId="{16A717FE-9EF7-411F-9400-FC8074952318}" destId="{4FC947D5-363D-4B55-BE1D-1F5D70CE043C}" srcOrd="0" destOrd="2" presId="urn:microsoft.com/office/officeart/2005/8/layout/vList2"/>
    <dgm:cxn modelId="{79280181-B3FB-47E0-8B19-221D19E983C5}" type="presOf" srcId="{30D19AE9-DBD2-4766-8E01-0E04FF7CC409}" destId="{4FC947D5-363D-4B55-BE1D-1F5D70CE043C}" srcOrd="0" destOrd="1" presId="urn:microsoft.com/office/officeart/2005/8/layout/vList2"/>
    <dgm:cxn modelId="{790C9981-DBC4-4C81-8990-41A5D821EC56}" srcId="{2558557E-2AB5-4DDF-8D0F-19A0E44E6535}" destId="{8F442C28-D953-4C3D-988C-AF2E618050D9}" srcOrd="5" destOrd="0" parTransId="{BA18C120-7F4E-481A-8B18-CFEC131DB825}" sibTransId="{E16B278F-9D3E-46BB-BB2C-9071C4CB10F8}"/>
    <dgm:cxn modelId="{0A8C6C8F-63A6-4117-821A-4A1FE5DAAAB5}" type="presOf" srcId="{2558557E-2AB5-4DDF-8D0F-19A0E44E6535}" destId="{0FDC12DB-C068-428A-A86A-1CB91AF02302}" srcOrd="0" destOrd="0" presId="urn:microsoft.com/office/officeart/2005/8/layout/vList2"/>
    <dgm:cxn modelId="{A6341098-98BF-4AE3-8D37-942DAC955AF9}" srcId="{2558557E-2AB5-4DDF-8D0F-19A0E44E6535}" destId="{5D282FF0-2460-4A53-A691-EBCEA5739566}" srcOrd="4" destOrd="0" parTransId="{9F9F9601-AAE1-4F48-901C-CD5A359A2889}" sibTransId="{DB0AA0FE-DD4F-423A-9333-B4C865C04FAF}"/>
    <dgm:cxn modelId="{A571109C-048F-4FDB-8F11-130F79FAB2B0}" srcId="{2558557E-2AB5-4DDF-8D0F-19A0E44E6535}" destId="{9BA21E14-E2AB-40B0-BC62-8C5DBA7BA6AA}" srcOrd="0" destOrd="0" parTransId="{354AF1FC-3313-428A-A03F-D460CB0B7C54}" sibTransId="{06C55459-60C0-4257-A616-5E29CA3A8D30}"/>
    <dgm:cxn modelId="{831824A5-A91E-45A1-9F2D-0851D3222DC3}" type="presOf" srcId="{4CCC82FE-A321-4ED2-A97A-2DA1823EF823}" destId="{4FC947D5-363D-4B55-BE1D-1F5D70CE043C}" srcOrd="0" destOrd="9" presId="urn:microsoft.com/office/officeart/2005/8/layout/vList2"/>
    <dgm:cxn modelId="{C29CD4AC-2F43-4983-B990-F23D18590547}" type="presOf" srcId="{9BA21E14-E2AB-40B0-BC62-8C5DBA7BA6AA}" destId="{4FC947D5-363D-4B55-BE1D-1F5D70CE043C}" srcOrd="0" destOrd="0" presId="urn:microsoft.com/office/officeart/2005/8/layout/vList2"/>
    <dgm:cxn modelId="{4DAFBAAE-57DE-4B7C-84E4-DBF3BD853DB5}" srcId="{2558557E-2AB5-4DDF-8D0F-19A0E44E6535}" destId="{F5363695-A6C6-4BD2-B155-627C2FF15CC8}" srcOrd="6" destOrd="0" parTransId="{55FC98D5-36E1-4302-B785-F33E7C8DF685}" sibTransId="{8A77F1CD-1561-45C3-A056-658886D9EBB5}"/>
    <dgm:cxn modelId="{160779B3-63A1-4C56-B951-F540E7A8E728}" srcId="{2558557E-2AB5-4DDF-8D0F-19A0E44E6535}" destId="{34F57102-DC28-4F90-B1BF-888ED122BE76}" srcOrd="7" destOrd="0" parTransId="{91DAC441-69C4-48D8-9598-699E2059569F}" sibTransId="{18B9934B-EE15-46DF-BD43-F5B7F297A940}"/>
    <dgm:cxn modelId="{1286BABE-7653-46D0-B37F-49488FC4E35D}" type="presOf" srcId="{F5363695-A6C6-4BD2-B155-627C2FF15CC8}" destId="{4FC947D5-363D-4B55-BE1D-1F5D70CE043C}" srcOrd="0" destOrd="6" presId="urn:microsoft.com/office/officeart/2005/8/layout/vList2"/>
    <dgm:cxn modelId="{03E91CC4-21D2-4264-86EC-25C0D0B20608}" type="presOf" srcId="{CB2D79B8-0D6B-43D2-9CA7-6626ECF422CB}" destId="{4FC947D5-363D-4B55-BE1D-1F5D70CE043C}" srcOrd="0" destOrd="3" presId="urn:microsoft.com/office/officeart/2005/8/layout/vList2"/>
    <dgm:cxn modelId="{9445CDCC-E3B2-4B42-9257-B9D4FBDE3EE1}" srcId="{2558557E-2AB5-4DDF-8D0F-19A0E44E6535}" destId="{CB2D79B8-0D6B-43D2-9CA7-6626ECF422CB}" srcOrd="3" destOrd="0" parTransId="{770550AF-3D89-491E-8B4E-9592411DEAE8}" sibTransId="{A73B59F0-6AA9-419C-9A96-44FCBD368707}"/>
    <dgm:cxn modelId="{7ED784D1-B0A9-47D0-BBEB-C1658D14D128}" srcId="{7AB43B90-6160-4955-B0FF-740056F1582A}" destId="{2558557E-2AB5-4DDF-8D0F-19A0E44E6535}" srcOrd="0" destOrd="0" parTransId="{920FDB1C-CFCA-40AF-B6CB-270CF124A7BD}" sibTransId="{7405DEDB-C563-4573-9969-436E326AF40C}"/>
    <dgm:cxn modelId="{A4AF73DD-4C6F-4FB2-B815-CA0DA000EB71}" type="presOf" srcId="{5D282FF0-2460-4A53-A691-EBCEA5739566}" destId="{4FC947D5-363D-4B55-BE1D-1F5D70CE043C}" srcOrd="0" destOrd="4" presId="urn:microsoft.com/office/officeart/2005/8/layout/vList2"/>
    <dgm:cxn modelId="{4B8683E2-5518-4CF5-9807-54DEAE15E1AD}" srcId="{2558557E-2AB5-4DDF-8D0F-19A0E44E6535}" destId="{4CCC82FE-A321-4ED2-A97A-2DA1823EF823}" srcOrd="9" destOrd="0" parTransId="{BA50E89F-1CB9-49B5-A606-CB02C60B2700}" sibTransId="{5367CFCC-AEDF-4FDF-8A13-359C857126A2}"/>
    <dgm:cxn modelId="{935C1EE8-19FA-4421-8659-4BE8BA4C74FC}" srcId="{2558557E-2AB5-4DDF-8D0F-19A0E44E6535}" destId="{16A717FE-9EF7-411F-9400-FC8074952318}" srcOrd="2" destOrd="0" parTransId="{B85E275B-BCC6-4E80-BF15-6987EF5F5FF8}" sibTransId="{0F59AC5A-3429-4FC4-B5CA-79E8C8270599}"/>
    <dgm:cxn modelId="{F5BD41E9-0611-4CE6-8AD8-C8673AE5597D}" srcId="{2558557E-2AB5-4DDF-8D0F-19A0E44E6535}" destId="{0F7E8648-F49D-4E23-844F-5B85FD2D009A}" srcOrd="8" destOrd="0" parTransId="{337AAE3C-AF93-4096-8B30-9AB5E1D99DEF}" sibTransId="{94C3E55A-3751-43AF-891E-BB762F032F5E}"/>
    <dgm:cxn modelId="{3D53F1FD-674C-412B-B18F-C23CF1B41695}" srcId="{2558557E-2AB5-4DDF-8D0F-19A0E44E6535}" destId="{30D19AE9-DBD2-4766-8E01-0E04FF7CC409}" srcOrd="1" destOrd="0" parTransId="{5710FD2F-82CF-4755-8781-CB1AFBDBD571}" sibTransId="{B948370B-37C2-4D7F-9694-910993B90B59}"/>
    <dgm:cxn modelId="{DAF04E15-6834-480F-AEBC-E3B1C895598B}" type="presParOf" srcId="{357907C0-0FC9-4DBE-BC19-1DE7E6972503}" destId="{0FDC12DB-C068-428A-A86A-1CB91AF02302}" srcOrd="0" destOrd="0" presId="urn:microsoft.com/office/officeart/2005/8/layout/vList2"/>
    <dgm:cxn modelId="{32C8ABC4-8C51-4C70-AD75-C17C85C03AC1}" type="presParOf" srcId="{357907C0-0FC9-4DBE-BC19-1DE7E6972503}" destId="{4FC947D5-363D-4B55-BE1D-1F5D70CE043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C12DB-C068-428A-A86A-1CB91AF02302}">
      <dsp:nvSpPr>
        <dsp:cNvPr id="0" name=""/>
        <dsp:cNvSpPr/>
      </dsp:nvSpPr>
      <dsp:spPr>
        <a:xfrm>
          <a:off x="0" y="2507"/>
          <a:ext cx="6188689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u="sng" kern="1200"/>
            <a:t>Libraries</a:t>
          </a:r>
          <a:endParaRPr lang="en-US" sz="3200" kern="1200"/>
        </a:p>
      </dsp:txBody>
      <dsp:txXfrm>
        <a:off x="37467" y="39974"/>
        <a:ext cx="6113755" cy="692586"/>
      </dsp:txXfrm>
    </dsp:sp>
    <dsp:sp modelId="{4FC947D5-363D-4B55-BE1D-1F5D70CE043C}">
      <dsp:nvSpPr>
        <dsp:cNvPr id="0" name=""/>
        <dsp:cNvSpPr/>
      </dsp:nvSpPr>
      <dsp:spPr>
        <a:xfrm>
          <a:off x="0" y="770028"/>
          <a:ext cx="6188689" cy="463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491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i="0" kern="1200" dirty="0"/>
            <a:t>import </a:t>
          </a:r>
          <a:r>
            <a:rPr lang="en-US" sz="2500" b="1" i="0" kern="1200" dirty="0" err="1"/>
            <a:t>os</a:t>
          </a:r>
          <a:r>
            <a:rPr lang="en-US" sz="2500" b="1" i="0" kern="1200" dirty="0"/>
            <a:t>, </a:t>
          </a:r>
          <a:r>
            <a:rPr lang="en-US" sz="2500" b="1" i="0" kern="1200" dirty="0" err="1"/>
            <a:t>shutil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i="0" kern="1200" dirty="0"/>
            <a:t>import pandas as pd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i="0" kern="1200" dirty="0"/>
            <a:t>import </a:t>
          </a:r>
          <a:r>
            <a:rPr lang="en-US" sz="2500" b="1" i="0" kern="1200" dirty="0" err="1"/>
            <a:t>numpy</a:t>
          </a:r>
          <a:r>
            <a:rPr lang="en-US" sz="2500" b="1" i="0" kern="1200" dirty="0"/>
            <a:t> as np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i="0" kern="1200" dirty="0"/>
            <a:t>import cv2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i="0" kern="1200" dirty="0"/>
            <a:t>import </a:t>
          </a:r>
          <a:r>
            <a:rPr lang="en-US" sz="2500" b="1" i="0" kern="1200" dirty="0" err="1"/>
            <a:t>matplotlib.pyplot</a:t>
          </a:r>
          <a:r>
            <a:rPr lang="en-US" sz="2500" b="1" i="0" kern="1200" dirty="0"/>
            <a:t> as </a:t>
          </a:r>
          <a:r>
            <a:rPr lang="en-US" sz="2500" b="1" i="0" kern="1200" dirty="0" err="1"/>
            <a:t>plt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kern="1200" dirty="0"/>
            <a:t>from </a:t>
          </a:r>
          <a:r>
            <a:rPr lang="en-US" sz="2500" b="1" kern="1200" dirty="0" err="1"/>
            <a:t>keras</a:t>
          </a:r>
          <a:r>
            <a:rPr lang="en-US" sz="2500" b="1" kern="1200" dirty="0"/>
            <a:t> import layers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kern="1200" dirty="0"/>
            <a:t>from </a:t>
          </a:r>
          <a:r>
            <a:rPr lang="en-US" sz="2500" b="1" kern="1200" dirty="0" err="1"/>
            <a:t>keras</a:t>
          </a:r>
          <a:r>
            <a:rPr lang="en-US" sz="2500" b="1" kern="1200" dirty="0"/>
            <a:t> import models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i="0" kern="1200" dirty="0"/>
            <a:t>import </a:t>
          </a:r>
          <a:r>
            <a:rPr lang="en-US" sz="2500" b="1" i="0" kern="1200" dirty="0" err="1"/>
            <a:t>cvlib</a:t>
          </a:r>
          <a:r>
            <a:rPr lang="en-US" sz="2500" b="1" i="0" kern="1200" dirty="0"/>
            <a:t> as cv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kern="1200" dirty="0"/>
            <a:t>from </a:t>
          </a:r>
          <a:r>
            <a:rPr lang="en-US" sz="2500" b="1" kern="1200" dirty="0" err="1"/>
            <a:t>keras</a:t>
          </a:r>
          <a:r>
            <a:rPr lang="en-US" sz="2500" b="1" kern="1200" dirty="0"/>
            <a:t> import optimizer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1" kern="1200" dirty="0"/>
            <a:t>from</a:t>
          </a:r>
          <a:r>
            <a:rPr lang="en-US" sz="2500" b="1" i="0" kern="1200" dirty="0"/>
            <a:t> </a:t>
          </a:r>
          <a:r>
            <a:rPr lang="en-US" sz="2500" b="1" i="0" kern="1200" dirty="0" err="1"/>
            <a:t>keras.preprocessing.image</a:t>
          </a:r>
          <a:r>
            <a:rPr lang="en-US" sz="2500" b="1" i="0" kern="1200" dirty="0"/>
            <a:t> import </a:t>
          </a:r>
          <a:r>
            <a:rPr lang="en-US" sz="2500" b="1" i="0" kern="1200" dirty="0" err="1"/>
            <a:t>ImageDataGenerator</a:t>
          </a:r>
          <a:endParaRPr lang="en-US" sz="2500" kern="1200" dirty="0"/>
        </a:p>
      </dsp:txBody>
      <dsp:txXfrm>
        <a:off x="0" y="770028"/>
        <a:ext cx="6188689" cy="463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Friday, August 7,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5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Friday, August 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Friday, August 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Friday, August 7,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Friday, August 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2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Friday, August 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1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Friday, August 7,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3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Friday, August 7,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2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Friday, August 7,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25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Friday, August 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Friday, August 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5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Friday, August 7,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71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7432465-790D-4932-8561-FA94122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cup&#10;&#10;Description automatically generated">
            <a:extLst>
              <a:ext uri="{FF2B5EF4-FFF2-40B4-BE49-F238E27FC236}">
                <a16:creationId xmlns:a16="http://schemas.microsoft.com/office/drawing/2014/main" id="{9D95AB55-BC24-4AB6-AAF6-67472DE20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A3AE6FB-5068-460B-B242-FA94B15DF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6869613-60E9-449B-BA19-3DE083E71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166623" cy="6857999"/>
          </a:xfrm>
          <a:custGeom>
            <a:avLst/>
            <a:gdLst>
              <a:gd name="connsiteX0" fmla="*/ 2830856 w 8166623"/>
              <a:gd name="connsiteY0" fmla="*/ 564555 h 6857999"/>
              <a:gd name="connsiteX1" fmla="*/ 2434191 w 8166623"/>
              <a:gd name="connsiteY1" fmla="*/ 431154 h 6857999"/>
              <a:gd name="connsiteX2" fmla="*/ 2066449 w 8166623"/>
              <a:gd name="connsiteY2" fmla="*/ 114326 h 6857999"/>
              <a:gd name="connsiteX3" fmla="*/ 1933058 w 8166623"/>
              <a:gd name="connsiteY3" fmla="*/ 0 h 6857999"/>
              <a:gd name="connsiteX4" fmla="*/ 3321969 w 8166623"/>
              <a:gd name="connsiteY4" fmla="*/ 0 h 6857999"/>
              <a:gd name="connsiteX5" fmla="*/ 3326689 w 8166623"/>
              <a:gd name="connsiteY5" fmla="*/ 30950 h 6857999"/>
              <a:gd name="connsiteX6" fmla="*/ 3161411 w 8166623"/>
              <a:gd name="connsiteY6" fmla="*/ 397803 h 6857999"/>
              <a:gd name="connsiteX7" fmla="*/ 2830856 w 8166623"/>
              <a:gd name="connsiteY7" fmla="*/ 564555 h 6857999"/>
              <a:gd name="connsiteX8" fmla="*/ 7278031 w 8166623"/>
              <a:gd name="connsiteY8" fmla="*/ 923967 h 6857999"/>
              <a:gd name="connsiteX9" fmla="*/ 6948731 w 8166623"/>
              <a:gd name="connsiteY9" fmla="*/ 757294 h 6857999"/>
              <a:gd name="connsiteX10" fmla="*/ 6751151 w 8166623"/>
              <a:gd name="connsiteY10" fmla="*/ 390612 h 6857999"/>
              <a:gd name="connsiteX11" fmla="*/ 6882870 w 8166623"/>
              <a:gd name="connsiteY11" fmla="*/ 57264 h 6857999"/>
              <a:gd name="connsiteX12" fmla="*/ 6919402 w 8166623"/>
              <a:gd name="connsiteY12" fmla="*/ 20284 h 6857999"/>
              <a:gd name="connsiteX13" fmla="*/ 6939440 w 8166623"/>
              <a:gd name="connsiteY13" fmla="*/ 0 h 6857999"/>
              <a:gd name="connsiteX14" fmla="*/ 8166623 w 8166623"/>
              <a:gd name="connsiteY14" fmla="*/ 0 h 6857999"/>
              <a:gd name="connsiteX15" fmla="*/ 8166623 w 8166623"/>
              <a:gd name="connsiteY15" fmla="*/ 310035 h 6857999"/>
              <a:gd name="connsiteX16" fmla="*/ 8146049 w 8166623"/>
              <a:gd name="connsiteY16" fmla="*/ 326026 h 6857999"/>
              <a:gd name="connsiteX17" fmla="*/ 8002494 w 8166623"/>
              <a:gd name="connsiteY17" fmla="*/ 457281 h 6857999"/>
              <a:gd name="connsiteX18" fmla="*/ 7640263 w 8166623"/>
              <a:gd name="connsiteY18" fmla="*/ 790628 h 6857999"/>
              <a:gd name="connsiteX19" fmla="*/ 7278031 w 8166623"/>
              <a:gd name="connsiteY19" fmla="*/ 923967 h 6857999"/>
              <a:gd name="connsiteX20" fmla="*/ 1807497 w 8166623"/>
              <a:gd name="connsiteY20" fmla="*/ 2629588 h 6857999"/>
              <a:gd name="connsiteX21" fmla="*/ 648083 w 8166623"/>
              <a:gd name="connsiteY21" fmla="*/ 2544757 h 6857999"/>
              <a:gd name="connsiteX22" fmla="*/ 54627 w 8166623"/>
              <a:gd name="connsiteY22" fmla="*/ 2246303 h 6857999"/>
              <a:gd name="connsiteX23" fmla="*/ 21657 w 8166623"/>
              <a:gd name="connsiteY23" fmla="*/ 1881526 h 6857999"/>
              <a:gd name="connsiteX24" fmla="*/ 219477 w 8166623"/>
              <a:gd name="connsiteY24" fmla="*/ 1516748 h 6857999"/>
              <a:gd name="connsiteX25" fmla="*/ 497658 w 8166623"/>
              <a:gd name="connsiteY25" fmla="*/ 1470116 h 6857999"/>
              <a:gd name="connsiteX26" fmla="*/ 615114 w 8166623"/>
              <a:gd name="connsiteY26" fmla="*/ 1483587 h 6857999"/>
              <a:gd name="connsiteX27" fmla="*/ 1274506 w 8166623"/>
              <a:gd name="connsiteY27" fmla="*/ 1549910 h 6857999"/>
              <a:gd name="connsiteX28" fmla="*/ 1571235 w 8166623"/>
              <a:gd name="connsiteY28" fmla="*/ 1583072 h 6857999"/>
              <a:gd name="connsiteX29" fmla="*/ 1802022 w 8166623"/>
              <a:gd name="connsiteY29" fmla="*/ 1616233 h 6857999"/>
              <a:gd name="connsiteX30" fmla="*/ 2164690 w 8166623"/>
              <a:gd name="connsiteY30" fmla="*/ 1881526 h 6857999"/>
              <a:gd name="connsiteX31" fmla="*/ 2164690 w 8166623"/>
              <a:gd name="connsiteY31" fmla="*/ 2279464 h 6857999"/>
              <a:gd name="connsiteX32" fmla="*/ 1966872 w 8166623"/>
              <a:gd name="connsiteY32" fmla="*/ 2611080 h 6857999"/>
              <a:gd name="connsiteX33" fmla="*/ 1807497 w 8166623"/>
              <a:gd name="connsiteY33" fmla="*/ 2629588 h 6857999"/>
              <a:gd name="connsiteX34" fmla="*/ 8166623 w 8166623"/>
              <a:gd name="connsiteY34" fmla="*/ 2856916 h 6857999"/>
              <a:gd name="connsiteX35" fmla="*/ 8067145 w 8166623"/>
              <a:gd name="connsiteY35" fmla="*/ 2851664 h 6857999"/>
              <a:gd name="connsiteX36" fmla="*/ 7932531 w 8166623"/>
              <a:gd name="connsiteY36" fmla="*/ 2816516 h 6857999"/>
              <a:gd name="connsiteX37" fmla="*/ 8097971 w 8166623"/>
              <a:gd name="connsiteY37" fmla="*/ 1814904 h 6857999"/>
              <a:gd name="connsiteX38" fmla="*/ 8165181 w 8166623"/>
              <a:gd name="connsiteY38" fmla="*/ 1802385 h 6857999"/>
              <a:gd name="connsiteX39" fmla="*/ 8166623 w 8166623"/>
              <a:gd name="connsiteY39" fmla="*/ 1802055 h 6857999"/>
              <a:gd name="connsiteX40" fmla="*/ 8166623 w 8166623"/>
              <a:gd name="connsiteY40" fmla="*/ 5155168 h 6857999"/>
              <a:gd name="connsiteX41" fmla="*/ 8159191 w 8166623"/>
              <a:gd name="connsiteY41" fmla="*/ 5153872 h 6857999"/>
              <a:gd name="connsiteX42" fmla="*/ 8100130 w 8166623"/>
              <a:gd name="connsiteY42" fmla="*/ 5142464 h 6857999"/>
              <a:gd name="connsiteX43" fmla="*/ 7835808 w 8166623"/>
              <a:gd name="connsiteY43" fmla="*/ 4944165 h 6857999"/>
              <a:gd name="connsiteX44" fmla="*/ 7769727 w 8166623"/>
              <a:gd name="connsiteY44" fmla="*/ 4646717 h 6857999"/>
              <a:gd name="connsiteX45" fmla="*/ 7802767 w 8166623"/>
              <a:gd name="connsiteY45" fmla="*/ 4382319 h 6857999"/>
              <a:gd name="connsiteX46" fmla="*/ 8001009 w 8166623"/>
              <a:gd name="connsiteY46" fmla="*/ 4150969 h 6857999"/>
              <a:gd name="connsiteX47" fmla="*/ 8138655 w 8166623"/>
              <a:gd name="connsiteY47" fmla="*/ 4125989 h 6857999"/>
              <a:gd name="connsiteX48" fmla="*/ 8166623 w 8166623"/>
              <a:gd name="connsiteY48" fmla="*/ 4124835 h 6857999"/>
              <a:gd name="connsiteX49" fmla="*/ 545053 w 8166623"/>
              <a:gd name="connsiteY49" fmla="*/ 5362323 h 6857999"/>
              <a:gd name="connsiteX50" fmla="*/ 285416 w 8166623"/>
              <a:gd name="connsiteY50" fmla="*/ 5315542 h 6857999"/>
              <a:gd name="connsiteX51" fmla="*/ 120566 w 8166623"/>
              <a:gd name="connsiteY51" fmla="*/ 5215739 h 6857999"/>
              <a:gd name="connsiteX52" fmla="*/ 54627 w 8166623"/>
              <a:gd name="connsiteY52" fmla="*/ 5016136 h 6857999"/>
              <a:gd name="connsiteX53" fmla="*/ 21657 w 8166623"/>
              <a:gd name="connsiteY53" fmla="*/ 4916334 h 6857999"/>
              <a:gd name="connsiteX54" fmla="*/ 54627 w 8166623"/>
              <a:gd name="connsiteY54" fmla="*/ 4650196 h 6857999"/>
              <a:gd name="connsiteX55" fmla="*/ 252445 w 8166623"/>
              <a:gd name="connsiteY55" fmla="*/ 4417326 h 6857999"/>
              <a:gd name="connsiteX56" fmla="*/ 615113 w 8166623"/>
              <a:gd name="connsiteY56" fmla="*/ 4317524 h 6857999"/>
              <a:gd name="connsiteX57" fmla="*/ 977781 w 8166623"/>
              <a:gd name="connsiteY57" fmla="*/ 4284257 h 6857999"/>
              <a:gd name="connsiteX58" fmla="*/ 1472326 w 8166623"/>
              <a:gd name="connsiteY58" fmla="*/ 4184456 h 6857999"/>
              <a:gd name="connsiteX59" fmla="*/ 1723721 w 8166623"/>
              <a:gd name="connsiteY59" fmla="*/ 4130395 h 6857999"/>
              <a:gd name="connsiteX60" fmla="*/ 1900932 w 8166623"/>
              <a:gd name="connsiteY60" fmla="*/ 4151187 h 6857999"/>
              <a:gd name="connsiteX61" fmla="*/ 2164690 w 8166623"/>
              <a:gd name="connsiteY61" fmla="*/ 4550394 h 6857999"/>
              <a:gd name="connsiteX62" fmla="*/ 2131721 w 8166623"/>
              <a:gd name="connsiteY62" fmla="*/ 4883067 h 6857999"/>
              <a:gd name="connsiteX63" fmla="*/ 1999841 w 8166623"/>
              <a:gd name="connsiteY63" fmla="*/ 5049403 h 6857999"/>
              <a:gd name="connsiteX64" fmla="*/ 1736083 w 8166623"/>
              <a:gd name="connsiteY64" fmla="*/ 5182472 h 6857999"/>
              <a:gd name="connsiteX65" fmla="*/ 681053 w 8166623"/>
              <a:gd name="connsiteY65" fmla="*/ 5348808 h 6857999"/>
              <a:gd name="connsiteX66" fmla="*/ 545053 w 8166623"/>
              <a:gd name="connsiteY66" fmla="*/ 5362323 h 6857999"/>
              <a:gd name="connsiteX67" fmla="*/ 3242209 w 8166623"/>
              <a:gd name="connsiteY67" fmla="*/ 6857999 h 6857999"/>
              <a:gd name="connsiteX68" fmla="*/ 1777378 w 8166623"/>
              <a:gd name="connsiteY68" fmla="*/ 6857999 h 6857999"/>
              <a:gd name="connsiteX69" fmla="*/ 1852720 w 8166623"/>
              <a:gd name="connsiteY69" fmla="*/ 6796452 h 6857999"/>
              <a:gd name="connsiteX70" fmla="*/ 2396927 w 8166623"/>
              <a:gd name="connsiteY70" fmla="*/ 6361661 h 6857999"/>
              <a:gd name="connsiteX71" fmla="*/ 2727648 w 8166623"/>
              <a:gd name="connsiteY71" fmla="*/ 6194910 h 6857999"/>
              <a:gd name="connsiteX72" fmla="*/ 2926081 w 8166623"/>
              <a:gd name="connsiteY72" fmla="*/ 6228260 h 6857999"/>
              <a:gd name="connsiteX73" fmla="*/ 3091442 w 8166623"/>
              <a:gd name="connsiteY73" fmla="*/ 6328311 h 6857999"/>
              <a:gd name="connsiteX74" fmla="*/ 3157586 w 8166623"/>
              <a:gd name="connsiteY74" fmla="*/ 6428362 h 6857999"/>
              <a:gd name="connsiteX75" fmla="*/ 3289876 w 8166623"/>
              <a:gd name="connsiteY75" fmla="*/ 6661814 h 6857999"/>
              <a:gd name="connsiteX76" fmla="*/ 3265071 w 8166623"/>
              <a:gd name="connsiteY76" fmla="*/ 6811889 h 6857999"/>
              <a:gd name="connsiteX77" fmla="*/ 8166524 w 8166623"/>
              <a:gd name="connsiteY77" fmla="*/ 6857999 h 6857999"/>
              <a:gd name="connsiteX78" fmla="*/ 6706615 w 8166623"/>
              <a:gd name="connsiteY78" fmla="*/ 6857999 h 6857999"/>
              <a:gd name="connsiteX79" fmla="*/ 6698252 w 8166623"/>
              <a:gd name="connsiteY79" fmla="*/ 6835468 h 6857999"/>
              <a:gd name="connsiteX80" fmla="*/ 6685903 w 8166623"/>
              <a:gd name="connsiteY80" fmla="*/ 6735667 h 6857999"/>
              <a:gd name="connsiteX81" fmla="*/ 6850554 w 8166623"/>
              <a:gd name="connsiteY81" fmla="*/ 6336459 h 6857999"/>
              <a:gd name="connsiteX82" fmla="*/ 7146925 w 8166623"/>
              <a:gd name="connsiteY82" fmla="*/ 6170122 h 6857999"/>
              <a:gd name="connsiteX83" fmla="*/ 7509156 w 8166623"/>
              <a:gd name="connsiteY83" fmla="*/ 6303191 h 6857999"/>
              <a:gd name="connsiteX84" fmla="*/ 8036037 w 8166623"/>
              <a:gd name="connsiteY84" fmla="*/ 673566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8166623" h="6857999">
                <a:moveTo>
                  <a:pt x="2830856" y="564555"/>
                </a:moveTo>
                <a:cubicBezTo>
                  <a:pt x="2731690" y="564555"/>
                  <a:pt x="2599468" y="531204"/>
                  <a:pt x="2434191" y="431154"/>
                </a:cubicBezTo>
                <a:cubicBezTo>
                  <a:pt x="2434191" y="431154"/>
                  <a:pt x="2260651" y="281078"/>
                  <a:pt x="2066449" y="114326"/>
                </a:cubicBezTo>
                <a:lnTo>
                  <a:pt x="1933058" y="0"/>
                </a:lnTo>
                <a:lnTo>
                  <a:pt x="3321969" y="0"/>
                </a:lnTo>
                <a:lnTo>
                  <a:pt x="3326689" y="30950"/>
                </a:lnTo>
                <a:cubicBezTo>
                  <a:pt x="3326689" y="131001"/>
                  <a:pt x="3260577" y="264402"/>
                  <a:pt x="3161411" y="397803"/>
                </a:cubicBezTo>
                <a:cubicBezTo>
                  <a:pt x="3062245" y="531204"/>
                  <a:pt x="2930023" y="564555"/>
                  <a:pt x="2830856" y="564555"/>
                </a:cubicBezTo>
                <a:close/>
                <a:moveTo>
                  <a:pt x="7278031" y="923967"/>
                </a:moveTo>
                <a:cubicBezTo>
                  <a:pt x="7179242" y="923967"/>
                  <a:pt x="7080451" y="857297"/>
                  <a:pt x="6948731" y="757294"/>
                </a:cubicBezTo>
                <a:cubicBezTo>
                  <a:pt x="6817010" y="623954"/>
                  <a:pt x="6751151" y="490615"/>
                  <a:pt x="6751151" y="390612"/>
                </a:cubicBezTo>
                <a:cubicBezTo>
                  <a:pt x="6751151" y="290607"/>
                  <a:pt x="6784080" y="190603"/>
                  <a:pt x="6882870" y="57264"/>
                </a:cubicBezTo>
                <a:cubicBezTo>
                  <a:pt x="6899335" y="40597"/>
                  <a:pt x="6909627" y="30180"/>
                  <a:pt x="6919402" y="20284"/>
                </a:cubicBezTo>
                <a:lnTo>
                  <a:pt x="6939440" y="0"/>
                </a:lnTo>
                <a:lnTo>
                  <a:pt x="8166623" y="0"/>
                </a:lnTo>
                <a:lnTo>
                  <a:pt x="8166623" y="310035"/>
                </a:lnTo>
                <a:lnTo>
                  <a:pt x="8146049" y="326026"/>
                </a:lnTo>
                <a:cubicBezTo>
                  <a:pt x="8088936" y="369777"/>
                  <a:pt x="8101285" y="357277"/>
                  <a:pt x="8002494" y="457281"/>
                </a:cubicBezTo>
                <a:cubicBezTo>
                  <a:pt x="7771983" y="690624"/>
                  <a:pt x="7771983" y="657289"/>
                  <a:pt x="7640263" y="790628"/>
                </a:cubicBezTo>
                <a:cubicBezTo>
                  <a:pt x="7508543" y="890632"/>
                  <a:pt x="7409752" y="923967"/>
                  <a:pt x="7278031" y="923967"/>
                </a:cubicBezTo>
                <a:close/>
                <a:moveTo>
                  <a:pt x="1807497" y="2629588"/>
                </a:moveTo>
                <a:cubicBezTo>
                  <a:pt x="1471811" y="2632324"/>
                  <a:pt x="755234" y="2544757"/>
                  <a:pt x="648083" y="2544757"/>
                </a:cubicBezTo>
                <a:cubicBezTo>
                  <a:pt x="318385" y="2511595"/>
                  <a:pt x="120567" y="2445273"/>
                  <a:pt x="54627" y="2246303"/>
                </a:cubicBezTo>
                <a:cubicBezTo>
                  <a:pt x="-11313" y="2146819"/>
                  <a:pt x="-11313" y="2014172"/>
                  <a:pt x="21657" y="1881526"/>
                </a:cubicBezTo>
                <a:cubicBezTo>
                  <a:pt x="21657" y="1715718"/>
                  <a:pt x="87597" y="1583072"/>
                  <a:pt x="219477" y="1516748"/>
                </a:cubicBezTo>
                <a:cubicBezTo>
                  <a:pt x="293657" y="1491877"/>
                  <a:pt x="386384" y="1467006"/>
                  <a:pt x="497658" y="1470116"/>
                </a:cubicBezTo>
                <a:cubicBezTo>
                  <a:pt x="534749" y="1471151"/>
                  <a:pt x="573900" y="1475296"/>
                  <a:pt x="615114" y="1483587"/>
                </a:cubicBezTo>
                <a:cubicBezTo>
                  <a:pt x="615114" y="1483587"/>
                  <a:pt x="1208569" y="1549910"/>
                  <a:pt x="1274506" y="1549910"/>
                </a:cubicBezTo>
                <a:cubicBezTo>
                  <a:pt x="1373416" y="1549910"/>
                  <a:pt x="1538264" y="1583072"/>
                  <a:pt x="1571235" y="1583072"/>
                </a:cubicBezTo>
                <a:cubicBezTo>
                  <a:pt x="1802022" y="1616233"/>
                  <a:pt x="1802022" y="1616233"/>
                  <a:pt x="1802022" y="1616233"/>
                </a:cubicBezTo>
                <a:cubicBezTo>
                  <a:pt x="1999841" y="1682557"/>
                  <a:pt x="2098750" y="1782041"/>
                  <a:pt x="2164690" y="1881526"/>
                </a:cubicBezTo>
                <a:cubicBezTo>
                  <a:pt x="2197659" y="1981010"/>
                  <a:pt x="2197659" y="2113656"/>
                  <a:pt x="2164690" y="2279464"/>
                </a:cubicBezTo>
                <a:cubicBezTo>
                  <a:pt x="2131720" y="2445273"/>
                  <a:pt x="2065780" y="2577919"/>
                  <a:pt x="1966872" y="2611080"/>
                </a:cubicBezTo>
                <a:cubicBezTo>
                  <a:pt x="1942144" y="2623516"/>
                  <a:pt x="1884963" y="2628956"/>
                  <a:pt x="1807497" y="2629588"/>
                </a:cubicBezTo>
                <a:close/>
                <a:moveTo>
                  <a:pt x="8166623" y="2856916"/>
                </a:moveTo>
                <a:lnTo>
                  <a:pt x="8067145" y="2851664"/>
                </a:lnTo>
                <a:cubicBezTo>
                  <a:pt x="8018870" y="2844686"/>
                  <a:pt x="7973891" y="2833209"/>
                  <a:pt x="7932531" y="2816516"/>
                </a:cubicBezTo>
                <a:cubicBezTo>
                  <a:pt x="7700914" y="2582806"/>
                  <a:pt x="7634738" y="1948453"/>
                  <a:pt x="8097971" y="1814904"/>
                </a:cubicBezTo>
                <a:cubicBezTo>
                  <a:pt x="8122787" y="1810731"/>
                  <a:pt x="8145018" y="1806558"/>
                  <a:pt x="8165181" y="1802385"/>
                </a:cubicBezTo>
                <a:lnTo>
                  <a:pt x="8166623" y="1802055"/>
                </a:lnTo>
                <a:close/>
                <a:moveTo>
                  <a:pt x="8166623" y="5155168"/>
                </a:moveTo>
                <a:lnTo>
                  <a:pt x="8159191" y="5153872"/>
                </a:lnTo>
                <a:cubicBezTo>
                  <a:pt x="8144495" y="5151179"/>
                  <a:pt x="8125942" y="5147628"/>
                  <a:pt x="8100130" y="5142464"/>
                </a:cubicBezTo>
                <a:cubicBezTo>
                  <a:pt x="7967969" y="5109414"/>
                  <a:pt x="7901888" y="5043314"/>
                  <a:pt x="7835808" y="4944165"/>
                </a:cubicBezTo>
                <a:cubicBezTo>
                  <a:pt x="7802767" y="4845016"/>
                  <a:pt x="7769727" y="4745867"/>
                  <a:pt x="7769727" y="4646717"/>
                </a:cubicBezTo>
                <a:cubicBezTo>
                  <a:pt x="7769727" y="4547568"/>
                  <a:pt x="7769727" y="4481468"/>
                  <a:pt x="7802767" y="4382319"/>
                </a:cubicBezTo>
                <a:cubicBezTo>
                  <a:pt x="7835808" y="4283169"/>
                  <a:pt x="7901888" y="4184020"/>
                  <a:pt x="8001009" y="4150969"/>
                </a:cubicBezTo>
                <a:cubicBezTo>
                  <a:pt x="8038179" y="4138576"/>
                  <a:pt x="8084642" y="4130830"/>
                  <a:pt x="8138655" y="4125989"/>
                </a:cubicBezTo>
                <a:lnTo>
                  <a:pt x="8166623" y="4124835"/>
                </a:lnTo>
                <a:close/>
                <a:moveTo>
                  <a:pt x="545053" y="5362323"/>
                </a:moveTo>
                <a:cubicBezTo>
                  <a:pt x="421416" y="5365442"/>
                  <a:pt x="334870" y="5340491"/>
                  <a:pt x="285416" y="5315542"/>
                </a:cubicBezTo>
                <a:cubicBezTo>
                  <a:pt x="219476" y="5282274"/>
                  <a:pt x="153537" y="5249007"/>
                  <a:pt x="120566" y="5215739"/>
                </a:cubicBezTo>
                <a:cubicBezTo>
                  <a:pt x="87596" y="5149205"/>
                  <a:pt x="87596" y="5082671"/>
                  <a:pt x="54627" y="5016136"/>
                </a:cubicBezTo>
                <a:cubicBezTo>
                  <a:pt x="54627" y="4982869"/>
                  <a:pt x="21657" y="4949601"/>
                  <a:pt x="21657" y="4916334"/>
                </a:cubicBezTo>
                <a:cubicBezTo>
                  <a:pt x="-11313" y="4816532"/>
                  <a:pt x="-11313" y="4716731"/>
                  <a:pt x="54627" y="4650196"/>
                </a:cubicBezTo>
                <a:cubicBezTo>
                  <a:pt x="87596" y="4550394"/>
                  <a:pt x="153537" y="4483861"/>
                  <a:pt x="252445" y="4417326"/>
                </a:cubicBezTo>
                <a:cubicBezTo>
                  <a:pt x="351355" y="4350791"/>
                  <a:pt x="483234" y="4317524"/>
                  <a:pt x="615113" y="4317524"/>
                </a:cubicBezTo>
                <a:cubicBezTo>
                  <a:pt x="977781" y="4284257"/>
                  <a:pt x="977781" y="4284257"/>
                  <a:pt x="977781" y="4284257"/>
                </a:cubicBezTo>
                <a:cubicBezTo>
                  <a:pt x="1472326" y="4184456"/>
                  <a:pt x="1472326" y="4184456"/>
                  <a:pt x="1472326" y="4184456"/>
                </a:cubicBezTo>
                <a:cubicBezTo>
                  <a:pt x="1571234" y="4151187"/>
                  <a:pt x="1653659" y="4134554"/>
                  <a:pt x="1723721" y="4130395"/>
                </a:cubicBezTo>
                <a:cubicBezTo>
                  <a:pt x="1793780" y="4126237"/>
                  <a:pt x="1851478" y="4134554"/>
                  <a:pt x="1900932" y="4151187"/>
                </a:cubicBezTo>
                <a:cubicBezTo>
                  <a:pt x="2032811" y="4217722"/>
                  <a:pt x="2164690" y="4350791"/>
                  <a:pt x="2164690" y="4550394"/>
                </a:cubicBezTo>
                <a:cubicBezTo>
                  <a:pt x="2197660" y="4716731"/>
                  <a:pt x="2131721" y="4816532"/>
                  <a:pt x="2131721" y="4883067"/>
                </a:cubicBezTo>
                <a:cubicBezTo>
                  <a:pt x="2098750" y="4949601"/>
                  <a:pt x="2065781" y="4982869"/>
                  <a:pt x="1999841" y="5049403"/>
                </a:cubicBezTo>
                <a:cubicBezTo>
                  <a:pt x="1933902" y="5082671"/>
                  <a:pt x="1867962" y="5115938"/>
                  <a:pt x="1736083" y="5182472"/>
                </a:cubicBezTo>
                <a:cubicBezTo>
                  <a:pt x="1604204" y="5215739"/>
                  <a:pt x="681053" y="5348808"/>
                  <a:pt x="681053" y="5348808"/>
                </a:cubicBezTo>
                <a:cubicBezTo>
                  <a:pt x="631598" y="5357125"/>
                  <a:pt x="586265" y="5361283"/>
                  <a:pt x="545053" y="5362323"/>
                </a:cubicBezTo>
                <a:close/>
                <a:moveTo>
                  <a:pt x="3242209" y="6857999"/>
                </a:moveTo>
                <a:lnTo>
                  <a:pt x="1777378" y="6857999"/>
                </a:lnTo>
                <a:lnTo>
                  <a:pt x="1852720" y="6796452"/>
                </a:lnTo>
                <a:cubicBezTo>
                  <a:pt x="2099793" y="6596155"/>
                  <a:pt x="2396927" y="6361661"/>
                  <a:pt x="2396927" y="6361661"/>
                </a:cubicBezTo>
                <a:cubicBezTo>
                  <a:pt x="2529214" y="6261610"/>
                  <a:pt x="2661504" y="6194910"/>
                  <a:pt x="2727648" y="6194910"/>
                </a:cubicBezTo>
                <a:cubicBezTo>
                  <a:pt x="2826864" y="6194910"/>
                  <a:pt x="2893009" y="6194910"/>
                  <a:pt x="2926081" y="6228260"/>
                </a:cubicBezTo>
                <a:cubicBezTo>
                  <a:pt x="2992225" y="6261610"/>
                  <a:pt x="3025298" y="6294960"/>
                  <a:pt x="3091442" y="6328311"/>
                </a:cubicBezTo>
                <a:cubicBezTo>
                  <a:pt x="3124515" y="6395011"/>
                  <a:pt x="3157586" y="6428362"/>
                  <a:pt x="3157586" y="6428362"/>
                </a:cubicBezTo>
                <a:cubicBezTo>
                  <a:pt x="3223731" y="6495062"/>
                  <a:pt x="3256803" y="6595113"/>
                  <a:pt x="3289876" y="6661814"/>
                </a:cubicBezTo>
                <a:cubicBezTo>
                  <a:pt x="3289876" y="6711839"/>
                  <a:pt x="3281607" y="6761864"/>
                  <a:pt x="3265071" y="6811889"/>
                </a:cubicBezTo>
                <a:close/>
                <a:moveTo>
                  <a:pt x="8166524" y="6857999"/>
                </a:moveTo>
                <a:lnTo>
                  <a:pt x="6706615" y="6857999"/>
                </a:lnTo>
                <a:lnTo>
                  <a:pt x="6698252" y="6835468"/>
                </a:lnTo>
                <a:cubicBezTo>
                  <a:pt x="6690019" y="6802201"/>
                  <a:pt x="6685903" y="6768934"/>
                  <a:pt x="6685903" y="6735667"/>
                </a:cubicBezTo>
                <a:cubicBezTo>
                  <a:pt x="6652974" y="6602597"/>
                  <a:pt x="6718833" y="6469527"/>
                  <a:pt x="6850554" y="6336459"/>
                </a:cubicBezTo>
                <a:cubicBezTo>
                  <a:pt x="6949344" y="6236657"/>
                  <a:pt x="7048135" y="6170122"/>
                  <a:pt x="7146925" y="6170122"/>
                </a:cubicBezTo>
                <a:cubicBezTo>
                  <a:pt x="7245715" y="6170122"/>
                  <a:pt x="7377435" y="6236657"/>
                  <a:pt x="7509156" y="6303191"/>
                </a:cubicBezTo>
                <a:cubicBezTo>
                  <a:pt x="7542086" y="6336459"/>
                  <a:pt x="8036037" y="6735667"/>
                  <a:pt x="8036037" y="673566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53376-EF20-4D9A-8C19-97F91E54D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8663"/>
            <a:ext cx="5015638" cy="2795737"/>
          </a:xfrm>
        </p:spPr>
        <p:txBody>
          <a:bodyPr>
            <a:normAutofit/>
          </a:bodyPr>
          <a:lstStyle/>
          <a:p>
            <a:r>
              <a:rPr lang="en-US"/>
              <a:t>Face Mask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9CE18-1AFC-497F-9CEE-DF75F5B1C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85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Detection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8E952C4-7197-4854-9E93-932DB6AB6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1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75"/>
    </mc:Choice>
    <mc:Fallback>
      <p:transition spd="slow" advTm="79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FF88DA-F544-48DC-A77D-355F13419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07BD9A-E504-4910-8840-8CD67578C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796E5A-5224-4D7A-AE21-974F820D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9626" y="0"/>
            <a:ext cx="11382374" cy="6858000"/>
          </a:xfrm>
          <a:custGeom>
            <a:avLst/>
            <a:gdLst>
              <a:gd name="connsiteX0" fmla="*/ 7488223 w 11382374"/>
              <a:gd name="connsiteY0" fmla="*/ 5362710 h 6858000"/>
              <a:gd name="connsiteX1" fmla="*/ 7660754 w 11382374"/>
              <a:gd name="connsiteY1" fmla="*/ 5395635 h 6858000"/>
              <a:gd name="connsiteX2" fmla="*/ 7791274 w 11382374"/>
              <a:gd name="connsiteY2" fmla="*/ 5499694 h 6858000"/>
              <a:gd name="connsiteX3" fmla="*/ 7895690 w 11382374"/>
              <a:gd name="connsiteY3" fmla="*/ 5707813 h 6858000"/>
              <a:gd name="connsiteX4" fmla="*/ 8026210 w 11382374"/>
              <a:gd name="connsiteY4" fmla="*/ 6540288 h 6858000"/>
              <a:gd name="connsiteX5" fmla="*/ 8000106 w 11382374"/>
              <a:gd name="connsiteY5" fmla="*/ 6852467 h 6858000"/>
              <a:gd name="connsiteX6" fmla="*/ 7997209 w 11382374"/>
              <a:gd name="connsiteY6" fmla="*/ 6858000 h 6858000"/>
              <a:gd name="connsiteX7" fmla="*/ 7284161 w 11382374"/>
              <a:gd name="connsiteY7" fmla="*/ 6858000 h 6858000"/>
              <a:gd name="connsiteX8" fmla="*/ 7261037 w 11382374"/>
              <a:gd name="connsiteY8" fmla="*/ 6815477 h 6858000"/>
              <a:gd name="connsiteX9" fmla="*/ 7216986 w 11382374"/>
              <a:gd name="connsiteY9" fmla="*/ 6592318 h 6858000"/>
              <a:gd name="connsiteX10" fmla="*/ 7190882 w 11382374"/>
              <a:gd name="connsiteY10" fmla="*/ 6306155 h 6858000"/>
              <a:gd name="connsiteX11" fmla="*/ 7112570 w 11382374"/>
              <a:gd name="connsiteY11" fmla="*/ 5915932 h 6858000"/>
              <a:gd name="connsiteX12" fmla="*/ 7086466 w 11382374"/>
              <a:gd name="connsiteY12" fmla="*/ 5577739 h 6858000"/>
              <a:gd name="connsiteX13" fmla="*/ 7399714 w 11382374"/>
              <a:gd name="connsiteY13" fmla="*/ 5369620 h 6858000"/>
              <a:gd name="connsiteX14" fmla="*/ 7488223 w 11382374"/>
              <a:gd name="connsiteY14" fmla="*/ 5362710 h 6858000"/>
              <a:gd name="connsiteX15" fmla="*/ 4656642 w 11382374"/>
              <a:gd name="connsiteY15" fmla="*/ 5350109 h 6858000"/>
              <a:gd name="connsiteX16" fmla="*/ 4832285 w 11382374"/>
              <a:gd name="connsiteY16" fmla="*/ 5369620 h 6858000"/>
              <a:gd name="connsiteX17" fmla="*/ 5092495 w 11382374"/>
              <a:gd name="connsiteY17" fmla="*/ 5525709 h 6858000"/>
              <a:gd name="connsiteX18" fmla="*/ 5040453 w 11382374"/>
              <a:gd name="connsiteY18" fmla="*/ 6566303 h 6858000"/>
              <a:gd name="connsiteX19" fmla="*/ 4996086 w 11382374"/>
              <a:gd name="connsiteY19" fmla="*/ 6815071 h 6858000"/>
              <a:gd name="connsiteX20" fmla="*/ 4979880 w 11382374"/>
              <a:gd name="connsiteY20" fmla="*/ 6858000 h 6858000"/>
              <a:gd name="connsiteX21" fmla="*/ 4220086 w 11382374"/>
              <a:gd name="connsiteY21" fmla="*/ 6858000 h 6858000"/>
              <a:gd name="connsiteX22" fmla="*/ 4215097 w 11382374"/>
              <a:gd name="connsiteY22" fmla="*/ 6841085 h 6858000"/>
              <a:gd name="connsiteX23" fmla="*/ 4207778 w 11382374"/>
              <a:gd name="connsiteY23" fmla="*/ 6592318 h 6858000"/>
              <a:gd name="connsiteX24" fmla="*/ 4259820 w 11382374"/>
              <a:gd name="connsiteY24" fmla="*/ 6072021 h 6858000"/>
              <a:gd name="connsiteX25" fmla="*/ 4285842 w 11382374"/>
              <a:gd name="connsiteY25" fmla="*/ 5837887 h 6858000"/>
              <a:gd name="connsiteX26" fmla="*/ 4311863 w 11382374"/>
              <a:gd name="connsiteY26" fmla="*/ 5655783 h 6858000"/>
              <a:gd name="connsiteX27" fmla="*/ 4520031 w 11382374"/>
              <a:gd name="connsiteY27" fmla="*/ 5369620 h 6858000"/>
              <a:gd name="connsiteX28" fmla="*/ 4656642 w 11382374"/>
              <a:gd name="connsiteY28" fmla="*/ 5350109 h 6858000"/>
              <a:gd name="connsiteX29" fmla="*/ 9692662 w 11382374"/>
              <a:gd name="connsiteY29" fmla="*/ 4481788 h 6858000"/>
              <a:gd name="connsiteX30" fmla="*/ 9928184 w 11382374"/>
              <a:gd name="connsiteY30" fmla="*/ 4560075 h 6858000"/>
              <a:gd name="connsiteX31" fmla="*/ 10137538 w 11382374"/>
              <a:gd name="connsiteY31" fmla="*/ 4768841 h 6858000"/>
              <a:gd name="connsiteX32" fmla="*/ 10320722 w 11382374"/>
              <a:gd name="connsiteY32" fmla="*/ 5003703 h 6858000"/>
              <a:gd name="connsiteX33" fmla="*/ 10582413 w 11382374"/>
              <a:gd name="connsiteY33" fmla="*/ 5290756 h 6858000"/>
              <a:gd name="connsiteX34" fmla="*/ 10765597 w 11382374"/>
              <a:gd name="connsiteY34" fmla="*/ 5603905 h 6858000"/>
              <a:gd name="connsiteX35" fmla="*/ 10608582 w 11382374"/>
              <a:gd name="connsiteY35" fmla="*/ 5917053 h 6858000"/>
              <a:gd name="connsiteX36" fmla="*/ 10320722 w 11382374"/>
              <a:gd name="connsiteY36" fmla="*/ 6021436 h 6858000"/>
              <a:gd name="connsiteX37" fmla="*/ 10189876 w 11382374"/>
              <a:gd name="connsiteY37" fmla="*/ 5995340 h 6858000"/>
              <a:gd name="connsiteX38" fmla="*/ 10006692 w 11382374"/>
              <a:gd name="connsiteY38" fmla="*/ 5864862 h 6858000"/>
              <a:gd name="connsiteX39" fmla="*/ 9457140 w 11382374"/>
              <a:gd name="connsiteY39" fmla="*/ 5186373 h 6858000"/>
              <a:gd name="connsiteX40" fmla="*/ 9326294 w 11382374"/>
              <a:gd name="connsiteY40" fmla="*/ 4925416 h 6858000"/>
              <a:gd name="connsiteX41" fmla="*/ 9352463 w 11382374"/>
              <a:gd name="connsiteY41" fmla="*/ 4768841 h 6858000"/>
              <a:gd name="connsiteX42" fmla="*/ 9430971 w 11382374"/>
              <a:gd name="connsiteY42" fmla="*/ 4638363 h 6858000"/>
              <a:gd name="connsiteX43" fmla="*/ 9509478 w 11382374"/>
              <a:gd name="connsiteY43" fmla="*/ 4586171 h 6858000"/>
              <a:gd name="connsiteX44" fmla="*/ 9692662 w 11382374"/>
              <a:gd name="connsiteY44" fmla="*/ 4481788 h 6858000"/>
              <a:gd name="connsiteX45" fmla="*/ 2119526 w 11382374"/>
              <a:gd name="connsiteY45" fmla="*/ 4452741 h 6858000"/>
              <a:gd name="connsiteX46" fmla="*/ 2407387 w 11382374"/>
              <a:gd name="connsiteY46" fmla="*/ 4583154 h 6858000"/>
              <a:gd name="connsiteX47" fmla="*/ 2538232 w 11382374"/>
              <a:gd name="connsiteY47" fmla="*/ 4843979 h 6858000"/>
              <a:gd name="connsiteX48" fmla="*/ 2433556 w 11382374"/>
              <a:gd name="connsiteY48" fmla="*/ 5156969 h 6858000"/>
              <a:gd name="connsiteX49" fmla="*/ 1857834 w 11382374"/>
              <a:gd name="connsiteY49" fmla="*/ 5835114 h 6858000"/>
              <a:gd name="connsiteX50" fmla="*/ 1255944 w 11382374"/>
              <a:gd name="connsiteY50" fmla="*/ 5887279 h 6858000"/>
              <a:gd name="connsiteX51" fmla="*/ 1098929 w 11382374"/>
              <a:gd name="connsiteY51" fmla="*/ 5652536 h 6858000"/>
              <a:gd name="connsiteX52" fmla="*/ 1203606 w 11382374"/>
              <a:gd name="connsiteY52" fmla="*/ 5365629 h 6858000"/>
              <a:gd name="connsiteX53" fmla="*/ 1386790 w 11382374"/>
              <a:gd name="connsiteY53" fmla="*/ 5078721 h 6858000"/>
              <a:gd name="connsiteX54" fmla="*/ 1753158 w 11382374"/>
              <a:gd name="connsiteY54" fmla="*/ 4661401 h 6858000"/>
              <a:gd name="connsiteX55" fmla="*/ 1805496 w 11382374"/>
              <a:gd name="connsiteY55" fmla="*/ 4609236 h 6858000"/>
              <a:gd name="connsiteX56" fmla="*/ 2119526 w 11382374"/>
              <a:gd name="connsiteY56" fmla="*/ 4452741 h 6858000"/>
              <a:gd name="connsiteX57" fmla="*/ 469454 w 11382374"/>
              <a:gd name="connsiteY57" fmla="*/ 2399882 h 6858000"/>
              <a:gd name="connsiteX58" fmla="*/ 1408362 w 11382374"/>
              <a:gd name="connsiteY58" fmla="*/ 2425998 h 6858000"/>
              <a:gd name="connsiteX59" fmla="*/ 1669169 w 11382374"/>
              <a:gd name="connsiteY59" fmla="*/ 2556576 h 6858000"/>
              <a:gd name="connsiteX60" fmla="*/ 1721331 w 11382374"/>
              <a:gd name="connsiteY60" fmla="*/ 2869964 h 6858000"/>
              <a:gd name="connsiteX61" fmla="*/ 1617008 w 11382374"/>
              <a:gd name="connsiteY61" fmla="*/ 3157235 h 6858000"/>
              <a:gd name="connsiteX62" fmla="*/ 1356200 w 11382374"/>
              <a:gd name="connsiteY62" fmla="*/ 3261698 h 6858000"/>
              <a:gd name="connsiteX63" fmla="*/ 469454 w 11382374"/>
              <a:gd name="connsiteY63" fmla="*/ 3235582 h 6858000"/>
              <a:gd name="connsiteX64" fmla="*/ 417292 w 11382374"/>
              <a:gd name="connsiteY64" fmla="*/ 3235582 h 6858000"/>
              <a:gd name="connsiteX65" fmla="*/ 104323 w 11382374"/>
              <a:gd name="connsiteY65" fmla="*/ 3105004 h 6858000"/>
              <a:gd name="connsiteX66" fmla="*/ 0 w 11382374"/>
              <a:gd name="connsiteY66" fmla="*/ 2869964 h 6858000"/>
              <a:gd name="connsiteX67" fmla="*/ 104323 w 11382374"/>
              <a:gd name="connsiteY67" fmla="*/ 2504345 h 6858000"/>
              <a:gd name="connsiteX68" fmla="*/ 469454 w 11382374"/>
              <a:gd name="connsiteY68" fmla="*/ 2399882 h 6858000"/>
              <a:gd name="connsiteX69" fmla="*/ 11342469 w 11382374"/>
              <a:gd name="connsiteY69" fmla="*/ 2399881 h 6858000"/>
              <a:gd name="connsiteX70" fmla="*/ 11382374 w 11382374"/>
              <a:gd name="connsiteY70" fmla="*/ 2399881 h 6858000"/>
              <a:gd name="connsiteX71" fmla="*/ 11382374 w 11382374"/>
              <a:gd name="connsiteY71" fmla="*/ 3263992 h 6858000"/>
              <a:gd name="connsiteX72" fmla="*/ 11352250 w 11382374"/>
              <a:gd name="connsiteY72" fmla="*/ 3262589 h 6858000"/>
              <a:gd name="connsiteX73" fmla="*/ 11238146 w 11382374"/>
              <a:gd name="connsiteY73" fmla="*/ 3255148 h 6858000"/>
              <a:gd name="connsiteX74" fmla="*/ 10768692 w 11382374"/>
              <a:gd name="connsiteY74" fmla="*/ 3255148 h 6858000"/>
              <a:gd name="connsiteX75" fmla="*/ 10533965 w 11382374"/>
              <a:gd name="connsiteY75" fmla="*/ 3229231 h 6858000"/>
              <a:gd name="connsiteX76" fmla="*/ 10299238 w 11382374"/>
              <a:gd name="connsiteY76" fmla="*/ 3125562 h 6858000"/>
              <a:gd name="connsiteX77" fmla="*/ 10220996 w 11382374"/>
              <a:gd name="connsiteY77" fmla="*/ 2944142 h 6858000"/>
              <a:gd name="connsiteX78" fmla="*/ 10220996 w 11382374"/>
              <a:gd name="connsiteY78" fmla="*/ 2814556 h 6858000"/>
              <a:gd name="connsiteX79" fmla="*/ 10299238 w 11382374"/>
              <a:gd name="connsiteY79" fmla="*/ 2581302 h 6858000"/>
              <a:gd name="connsiteX80" fmla="*/ 10507884 w 11382374"/>
              <a:gd name="connsiteY80" fmla="*/ 2477633 h 6858000"/>
              <a:gd name="connsiteX81" fmla="*/ 10820854 w 11382374"/>
              <a:gd name="connsiteY81" fmla="*/ 2451716 h 6858000"/>
              <a:gd name="connsiteX82" fmla="*/ 11342469 w 11382374"/>
              <a:gd name="connsiteY82" fmla="*/ 2399881 h 6858000"/>
              <a:gd name="connsiteX83" fmla="*/ 9918575 w 11382374"/>
              <a:gd name="connsiteY83" fmla="*/ 0 h 6858000"/>
              <a:gd name="connsiteX84" fmla="*/ 10743186 w 11382374"/>
              <a:gd name="connsiteY84" fmla="*/ 0 h 6858000"/>
              <a:gd name="connsiteX85" fmla="*/ 10752356 w 11382374"/>
              <a:gd name="connsiteY85" fmla="*/ 13166 h 6858000"/>
              <a:gd name="connsiteX86" fmla="*/ 10768671 w 11382374"/>
              <a:gd name="connsiteY86" fmla="*/ 133340 h 6858000"/>
              <a:gd name="connsiteX87" fmla="*/ 10638151 w 11382374"/>
              <a:gd name="connsiteY87" fmla="*/ 445143 h 6858000"/>
              <a:gd name="connsiteX88" fmla="*/ 10063862 w 11382374"/>
              <a:gd name="connsiteY88" fmla="*/ 1094733 h 6858000"/>
              <a:gd name="connsiteX89" fmla="*/ 9750613 w 11382374"/>
              <a:gd name="connsiteY89" fmla="*/ 1250634 h 6858000"/>
              <a:gd name="connsiteX90" fmla="*/ 9437364 w 11382374"/>
              <a:gd name="connsiteY90" fmla="*/ 1120716 h 6858000"/>
              <a:gd name="connsiteX91" fmla="*/ 9306844 w 11382374"/>
              <a:gd name="connsiteY91" fmla="*/ 886864 h 6858000"/>
              <a:gd name="connsiteX92" fmla="*/ 9411260 w 11382374"/>
              <a:gd name="connsiteY92" fmla="*/ 601045 h 6858000"/>
              <a:gd name="connsiteX93" fmla="*/ 9750613 w 11382374"/>
              <a:gd name="connsiteY93" fmla="*/ 185307 h 6858000"/>
              <a:gd name="connsiteX94" fmla="*/ 9887659 w 11382374"/>
              <a:gd name="connsiteY94" fmla="*/ 35902 h 6858000"/>
              <a:gd name="connsiteX95" fmla="*/ 7061905 w 11382374"/>
              <a:gd name="connsiteY95" fmla="*/ 0 h 6858000"/>
              <a:gd name="connsiteX96" fmla="*/ 7888888 w 11382374"/>
              <a:gd name="connsiteY96" fmla="*/ 0 h 6858000"/>
              <a:gd name="connsiteX97" fmla="*/ 7883747 w 11382374"/>
              <a:gd name="connsiteY97" fmla="*/ 27195 h 6858000"/>
              <a:gd name="connsiteX98" fmla="*/ 7864297 w 11382374"/>
              <a:gd name="connsiteY98" fmla="*/ 134735 h 6858000"/>
              <a:gd name="connsiteX99" fmla="*/ 7708697 w 11382374"/>
              <a:gd name="connsiteY99" fmla="*/ 343299 h 6858000"/>
              <a:gd name="connsiteX100" fmla="*/ 7475296 w 11382374"/>
              <a:gd name="connsiteY100" fmla="*/ 395440 h 6858000"/>
              <a:gd name="connsiteX101" fmla="*/ 7267829 w 11382374"/>
              <a:gd name="connsiteY101" fmla="*/ 369370 h 6858000"/>
              <a:gd name="connsiteX102" fmla="*/ 7086296 w 11382374"/>
              <a:gd name="connsiteY102" fmla="*/ 212947 h 6858000"/>
              <a:gd name="connsiteX103" fmla="*/ 7063604 w 11382374"/>
              <a:gd name="connsiteY103" fmla="*/ 59783 h 6858000"/>
              <a:gd name="connsiteX104" fmla="*/ 4436312 w 11382374"/>
              <a:gd name="connsiteY104" fmla="*/ 0 h 6858000"/>
              <a:gd name="connsiteX105" fmla="*/ 5284401 w 11382374"/>
              <a:gd name="connsiteY105" fmla="*/ 0 h 6858000"/>
              <a:gd name="connsiteX106" fmla="*/ 5287671 w 11382374"/>
              <a:gd name="connsiteY106" fmla="*/ 38941 h 6858000"/>
              <a:gd name="connsiteX107" fmla="*/ 5253695 w 11382374"/>
              <a:gd name="connsiteY107" fmla="*/ 266980 h 6858000"/>
              <a:gd name="connsiteX108" fmla="*/ 4467755 w 11382374"/>
              <a:gd name="connsiteY108" fmla="*/ 136439 h 6858000"/>
              <a:gd name="connsiteX109" fmla="*/ 4448108 w 11382374"/>
              <a:gd name="connsiteY109" fmla="*/ 40165 h 6858000"/>
              <a:gd name="connsiteX110" fmla="*/ 1329412 w 11382374"/>
              <a:gd name="connsiteY110" fmla="*/ 0 h 6858000"/>
              <a:gd name="connsiteX111" fmla="*/ 2250935 w 11382374"/>
              <a:gd name="connsiteY111" fmla="*/ 0 h 6858000"/>
              <a:gd name="connsiteX112" fmla="*/ 2264829 w 11382374"/>
              <a:gd name="connsiteY112" fmla="*/ 12434 h 6858000"/>
              <a:gd name="connsiteX113" fmla="*/ 2297116 w 11382374"/>
              <a:gd name="connsiteY113" fmla="*/ 29891 h 6858000"/>
              <a:gd name="connsiteX114" fmla="*/ 2454059 w 11382374"/>
              <a:gd name="connsiteY114" fmla="*/ 211776 h 6858000"/>
              <a:gd name="connsiteX115" fmla="*/ 2715628 w 11382374"/>
              <a:gd name="connsiteY115" fmla="*/ 497595 h 6858000"/>
              <a:gd name="connsiteX116" fmla="*/ 2820255 w 11382374"/>
              <a:gd name="connsiteY116" fmla="*/ 783415 h 6858000"/>
              <a:gd name="connsiteX117" fmla="*/ 2689471 w 11382374"/>
              <a:gd name="connsiteY117" fmla="*/ 1043250 h 6858000"/>
              <a:gd name="connsiteX118" fmla="*/ 2401745 w 11382374"/>
              <a:gd name="connsiteY118" fmla="*/ 1199152 h 6858000"/>
              <a:gd name="connsiteX119" fmla="*/ 2140175 w 11382374"/>
              <a:gd name="connsiteY119" fmla="*/ 1095218 h 6858000"/>
              <a:gd name="connsiteX120" fmla="*/ 1930919 w 11382374"/>
              <a:gd name="connsiteY120" fmla="*/ 887349 h 6858000"/>
              <a:gd name="connsiteX121" fmla="*/ 1669350 w 11382374"/>
              <a:gd name="connsiteY121" fmla="*/ 575546 h 6858000"/>
              <a:gd name="connsiteX122" fmla="*/ 1486251 w 11382374"/>
              <a:gd name="connsiteY122" fmla="*/ 393661 h 6858000"/>
              <a:gd name="connsiteX123" fmla="*/ 1329310 w 11382374"/>
              <a:gd name="connsiteY123" fmla="*/ 81858 h 6858000"/>
              <a:gd name="connsiteX124" fmla="*/ 1328084 w 11382374"/>
              <a:gd name="connsiteY124" fmla="*/ 35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382374" h="6858000">
                <a:moveTo>
                  <a:pt x="7488223" y="5362710"/>
                </a:moveTo>
                <a:cubicBezTo>
                  <a:pt x="7567759" y="5366368"/>
                  <a:pt x="7621598" y="5395635"/>
                  <a:pt x="7660754" y="5395635"/>
                </a:cubicBezTo>
                <a:cubicBezTo>
                  <a:pt x="7712962" y="5421650"/>
                  <a:pt x="7739066" y="5447665"/>
                  <a:pt x="7791274" y="5499694"/>
                </a:cubicBezTo>
                <a:cubicBezTo>
                  <a:pt x="7817378" y="5551724"/>
                  <a:pt x="7843482" y="5603754"/>
                  <a:pt x="7895690" y="5707813"/>
                </a:cubicBezTo>
                <a:cubicBezTo>
                  <a:pt x="7921794" y="5811873"/>
                  <a:pt x="8026210" y="6540288"/>
                  <a:pt x="8026210" y="6540288"/>
                </a:cubicBezTo>
                <a:cubicBezTo>
                  <a:pt x="8052314" y="6696377"/>
                  <a:pt x="8026210" y="6800437"/>
                  <a:pt x="8000106" y="6852467"/>
                </a:cubicBezTo>
                <a:lnTo>
                  <a:pt x="7997209" y="6858000"/>
                </a:lnTo>
                <a:lnTo>
                  <a:pt x="7284161" y="6858000"/>
                </a:lnTo>
                <a:lnTo>
                  <a:pt x="7261037" y="6815477"/>
                </a:lnTo>
                <a:cubicBezTo>
                  <a:pt x="7231670" y="6748407"/>
                  <a:pt x="7216986" y="6670363"/>
                  <a:pt x="7216986" y="6592318"/>
                </a:cubicBezTo>
                <a:cubicBezTo>
                  <a:pt x="7190882" y="6306155"/>
                  <a:pt x="7190882" y="6306155"/>
                  <a:pt x="7190882" y="6306155"/>
                </a:cubicBezTo>
                <a:cubicBezTo>
                  <a:pt x="7112570" y="5915932"/>
                  <a:pt x="7112570" y="5915932"/>
                  <a:pt x="7112570" y="5915932"/>
                </a:cubicBezTo>
                <a:cubicBezTo>
                  <a:pt x="7060362" y="5759843"/>
                  <a:pt x="7060362" y="5655783"/>
                  <a:pt x="7086466" y="5577739"/>
                </a:cubicBezTo>
                <a:cubicBezTo>
                  <a:pt x="7138674" y="5473679"/>
                  <a:pt x="7243090" y="5369620"/>
                  <a:pt x="7399714" y="5369620"/>
                </a:cubicBezTo>
                <a:cubicBezTo>
                  <a:pt x="7432344" y="5363117"/>
                  <a:pt x="7461711" y="5361491"/>
                  <a:pt x="7488223" y="5362710"/>
                </a:cubicBezTo>
                <a:close/>
                <a:moveTo>
                  <a:pt x="4656642" y="5350109"/>
                </a:moveTo>
                <a:cubicBezTo>
                  <a:pt x="4708684" y="5350109"/>
                  <a:pt x="4767233" y="5356613"/>
                  <a:pt x="4832285" y="5369620"/>
                </a:cubicBezTo>
                <a:cubicBezTo>
                  <a:pt x="4962390" y="5395635"/>
                  <a:pt x="5066474" y="5447665"/>
                  <a:pt x="5092495" y="5525709"/>
                </a:cubicBezTo>
                <a:cubicBezTo>
                  <a:pt x="5144537" y="5629769"/>
                  <a:pt x="5040453" y="6462244"/>
                  <a:pt x="5040453" y="6566303"/>
                </a:cubicBezTo>
                <a:cubicBezTo>
                  <a:pt x="5030696" y="6663859"/>
                  <a:pt x="5017279" y="6746782"/>
                  <a:pt x="4996086" y="6815071"/>
                </a:cubicBezTo>
                <a:lnTo>
                  <a:pt x="4979880" y="6858000"/>
                </a:lnTo>
                <a:lnTo>
                  <a:pt x="4220086" y="6858000"/>
                </a:lnTo>
                <a:lnTo>
                  <a:pt x="4215097" y="6841085"/>
                </a:lnTo>
                <a:cubicBezTo>
                  <a:pt x="4198021" y="6772796"/>
                  <a:pt x="4188263" y="6689874"/>
                  <a:pt x="4207778" y="6592318"/>
                </a:cubicBezTo>
                <a:cubicBezTo>
                  <a:pt x="4207778" y="6592318"/>
                  <a:pt x="4259820" y="6124051"/>
                  <a:pt x="4259820" y="6072021"/>
                </a:cubicBezTo>
                <a:cubicBezTo>
                  <a:pt x="4259820" y="5993976"/>
                  <a:pt x="4285842" y="5863902"/>
                  <a:pt x="4285842" y="5837887"/>
                </a:cubicBezTo>
                <a:cubicBezTo>
                  <a:pt x="4311863" y="5655783"/>
                  <a:pt x="4311863" y="5655783"/>
                  <a:pt x="4311863" y="5655783"/>
                </a:cubicBezTo>
                <a:cubicBezTo>
                  <a:pt x="4363905" y="5499694"/>
                  <a:pt x="4441968" y="5421650"/>
                  <a:pt x="4520031" y="5369620"/>
                </a:cubicBezTo>
                <a:cubicBezTo>
                  <a:pt x="4559065" y="5356613"/>
                  <a:pt x="4604600" y="5350109"/>
                  <a:pt x="4656642" y="5350109"/>
                </a:cubicBezTo>
                <a:close/>
                <a:moveTo>
                  <a:pt x="9692662" y="4481788"/>
                </a:moveTo>
                <a:cubicBezTo>
                  <a:pt x="9771169" y="4481788"/>
                  <a:pt x="9849677" y="4507884"/>
                  <a:pt x="9928184" y="4560075"/>
                </a:cubicBezTo>
                <a:cubicBezTo>
                  <a:pt x="10006692" y="4586171"/>
                  <a:pt x="10085199" y="4664458"/>
                  <a:pt x="10137538" y="4768841"/>
                </a:cubicBezTo>
                <a:cubicBezTo>
                  <a:pt x="10320722" y="5003703"/>
                  <a:pt x="10320722" y="5003703"/>
                  <a:pt x="10320722" y="5003703"/>
                </a:cubicBezTo>
                <a:cubicBezTo>
                  <a:pt x="10582413" y="5290756"/>
                  <a:pt x="10582413" y="5290756"/>
                  <a:pt x="10582413" y="5290756"/>
                </a:cubicBezTo>
                <a:cubicBezTo>
                  <a:pt x="10687090" y="5421234"/>
                  <a:pt x="10739428" y="5525617"/>
                  <a:pt x="10765597" y="5603905"/>
                </a:cubicBezTo>
                <a:cubicBezTo>
                  <a:pt x="10765597" y="5708287"/>
                  <a:pt x="10739428" y="5838766"/>
                  <a:pt x="10608582" y="5917053"/>
                </a:cubicBezTo>
                <a:cubicBezTo>
                  <a:pt x="10503906" y="5995340"/>
                  <a:pt x="10399229" y="6021436"/>
                  <a:pt x="10320722" y="6021436"/>
                </a:cubicBezTo>
                <a:cubicBezTo>
                  <a:pt x="10294552" y="6021436"/>
                  <a:pt x="10242214" y="6021436"/>
                  <a:pt x="10189876" y="5995340"/>
                </a:cubicBezTo>
                <a:cubicBezTo>
                  <a:pt x="10137538" y="5969245"/>
                  <a:pt x="10085199" y="5917053"/>
                  <a:pt x="10006692" y="5864862"/>
                </a:cubicBezTo>
                <a:cubicBezTo>
                  <a:pt x="9928184" y="5786575"/>
                  <a:pt x="9457140" y="5186373"/>
                  <a:pt x="9457140" y="5186373"/>
                </a:cubicBezTo>
                <a:cubicBezTo>
                  <a:pt x="9378632" y="5081990"/>
                  <a:pt x="9326294" y="4977607"/>
                  <a:pt x="9326294" y="4925416"/>
                </a:cubicBezTo>
                <a:cubicBezTo>
                  <a:pt x="9326294" y="4847128"/>
                  <a:pt x="9326294" y="4794937"/>
                  <a:pt x="9352463" y="4768841"/>
                </a:cubicBezTo>
                <a:cubicBezTo>
                  <a:pt x="9378632" y="4716650"/>
                  <a:pt x="9404801" y="4690554"/>
                  <a:pt x="9430971" y="4638363"/>
                </a:cubicBezTo>
                <a:cubicBezTo>
                  <a:pt x="9483309" y="4612267"/>
                  <a:pt x="9509478" y="4586171"/>
                  <a:pt x="9509478" y="4586171"/>
                </a:cubicBezTo>
                <a:cubicBezTo>
                  <a:pt x="9561816" y="4533980"/>
                  <a:pt x="9640324" y="4507884"/>
                  <a:pt x="9692662" y="4481788"/>
                </a:cubicBezTo>
                <a:close/>
                <a:moveTo>
                  <a:pt x="2119526" y="4452741"/>
                </a:moveTo>
                <a:cubicBezTo>
                  <a:pt x="2198033" y="4452741"/>
                  <a:pt x="2302710" y="4504906"/>
                  <a:pt x="2407387" y="4583154"/>
                </a:cubicBezTo>
                <a:cubicBezTo>
                  <a:pt x="2512063" y="4661401"/>
                  <a:pt x="2538232" y="4765731"/>
                  <a:pt x="2538232" y="4843979"/>
                </a:cubicBezTo>
                <a:cubicBezTo>
                  <a:pt x="2538232" y="4922226"/>
                  <a:pt x="2512063" y="5026556"/>
                  <a:pt x="2433556" y="5156969"/>
                </a:cubicBezTo>
                <a:cubicBezTo>
                  <a:pt x="2433556" y="5156969"/>
                  <a:pt x="1962511" y="5704701"/>
                  <a:pt x="1857834" y="5835114"/>
                </a:cubicBezTo>
                <a:cubicBezTo>
                  <a:pt x="1674651" y="6043774"/>
                  <a:pt x="1465297" y="6069856"/>
                  <a:pt x="1255944" y="5887279"/>
                </a:cubicBezTo>
                <a:cubicBezTo>
                  <a:pt x="1151267" y="5809031"/>
                  <a:pt x="1125098" y="5756866"/>
                  <a:pt x="1098929" y="5652536"/>
                </a:cubicBezTo>
                <a:cubicBezTo>
                  <a:pt x="1098929" y="5574289"/>
                  <a:pt x="1125098" y="5469959"/>
                  <a:pt x="1203606" y="5365629"/>
                </a:cubicBezTo>
                <a:cubicBezTo>
                  <a:pt x="1203606" y="5313464"/>
                  <a:pt x="1282113" y="5235216"/>
                  <a:pt x="1386790" y="5078721"/>
                </a:cubicBezTo>
                <a:cubicBezTo>
                  <a:pt x="1491467" y="4948309"/>
                  <a:pt x="1700820" y="4739649"/>
                  <a:pt x="1753158" y="4661401"/>
                </a:cubicBezTo>
                <a:cubicBezTo>
                  <a:pt x="1805496" y="4609236"/>
                  <a:pt x="1805496" y="4609236"/>
                  <a:pt x="1805496" y="4609236"/>
                </a:cubicBezTo>
                <a:cubicBezTo>
                  <a:pt x="1936342" y="4504906"/>
                  <a:pt x="2041019" y="4452741"/>
                  <a:pt x="2119526" y="4452741"/>
                </a:cubicBezTo>
                <a:close/>
                <a:moveTo>
                  <a:pt x="469454" y="2399882"/>
                </a:moveTo>
                <a:cubicBezTo>
                  <a:pt x="756342" y="2399882"/>
                  <a:pt x="1251877" y="2425998"/>
                  <a:pt x="1408362" y="2425998"/>
                </a:cubicBezTo>
                <a:cubicBezTo>
                  <a:pt x="1512685" y="2452113"/>
                  <a:pt x="1617008" y="2504345"/>
                  <a:pt x="1669169" y="2556576"/>
                </a:cubicBezTo>
                <a:cubicBezTo>
                  <a:pt x="1695250" y="2608807"/>
                  <a:pt x="1721331" y="2713270"/>
                  <a:pt x="1721331" y="2869964"/>
                </a:cubicBezTo>
                <a:cubicBezTo>
                  <a:pt x="1721331" y="3000541"/>
                  <a:pt x="1669169" y="3078888"/>
                  <a:pt x="1617008" y="3157235"/>
                </a:cubicBezTo>
                <a:cubicBezTo>
                  <a:pt x="1564846" y="3209467"/>
                  <a:pt x="1460523" y="3235582"/>
                  <a:pt x="1356200" y="3261698"/>
                </a:cubicBezTo>
                <a:cubicBezTo>
                  <a:pt x="1199715" y="3261698"/>
                  <a:pt x="599858" y="3235582"/>
                  <a:pt x="469454" y="3235582"/>
                </a:cubicBezTo>
                <a:cubicBezTo>
                  <a:pt x="417292" y="3235582"/>
                  <a:pt x="417292" y="3235582"/>
                  <a:pt x="417292" y="3235582"/>
                </a:cubicBezTo>
                <a:cubicBezTo>
                  <a:pt x="286888" y="3209467"/>
                  <a:pt x="156484" y="3183351"/>
                  <a:pt x="104323" y="3105004"/>
                </a:cubicBezTo>
                <a:cubicBezTo>
                  <a:pt x="26081" y="3026657"/>
                  <a:pt x="0" y="2948310"/>
                  <a:pt x="0" y="2869964"/>
                </a:cubicBezTo>
                <a:cubicBezTo>
                  <a:pt x="0" y="2687154"/>
                  <a:pt x="52161" y="2556576"/>
                  <a:pt x="104323" y="2504345"/>
                </a:cubicBezTo>
                <a:cubicBezTo>
                  <a:pt x="182565" y="2452113"/>
                  <a:pt x="312969" y="2425998"/>
                  <a:pt x="469454" y="2399882"/>
                </a:cubicBezTo>
                <a:close/>
                <a:moveTo>
                  <a:pt x="11342469" y="2399881"/>
                </a:moveTo>
                <a:lnTo>
                  <a:pt x="11382374" y="2399881"/>
                </a:lnTo>
                <a:lnTo>
                  <a:pt x="11382374" y="3263992"/>
                </a:lnTo>
                <a:lnTo>
                  <a:pt x="11352250" y="3262589"/>
                </a:lnTo>
                <a:cubicBezTo>
                  <a:pt x="11321279" y="3260818"/>
                  <a:pt x="11283787" y="3258388"/>
                  <a:pt x="11238146" y="3255148"/>
                </a:cubicBezTo>
                <a:cubicBezTo>
                  <a:pt x="10846935" y="3255148"/>
                  <a:pt x="10768692" y="3255148"/>
                  <a:pt x="10768692" y="3255148"/>
                </a:cubicBezTo>
                <a:cubicBezTo>
                  <a:pt x="10533965" y="3229231"/>
                  <a:pt x="10533965" y="3229231"/>
                  <a:pt x="10533965" y="3229231"/>
                </a:cubicBezTo>
                <a:cubicBezTo>
                  <a:pt x="10403561" y="3203314"/>
                  <a:pt x="10325319" y="3177396"/>
                  <a:pt x="10299238" y="3125562"/>
                </a:cubicBezTo>
                <a:cubicBezTo>
                  <a:pt x="10247077" y="3073728"/>
                  <a:pt x="10220996" y="3021893"/>
                  <a:pt x="10220996" y="2944142"/>
                </a:cubicBezTo>
                <a:cubicBezTo>
                  <a:pt x="10220996" y="2944142"/>
                  <a:pt x="10220996" y="2892307"/>
                  <a:pt x="10220996" y="2814556"/>
                </a:cubicBezTo>
                <a:cubicBezTo>
                  <a:pt x="10220996" y="2736805"/>
                  <a:pt x="10247077" y="2659053"/>
                  <a:pt x="10299238" y="2581302"/>
                </a:cubicBezTo>
                <a:cubicBezTo>
                  <a:pt x="10325319" y="2529467"/>
                  <a:pt x="10403561" y="2477633"/>
                  <a:pt x="10507884" y="2477633"/>
                </a:cubicBezTo>
                <a:cubicBezTo>
                  <a:pt x="10638288" y="2451716"/>
                  <a:pt x="10742611" y="2451716"/>
                  <a:pt x="10820854" y="2451716"/>
                </a:cubicBezTo>
                <a:cubicBezTo>
                  <a:pt x="11055581" y="2425799"/>
                  <a:pt x="11185985" y="2399881"/>
                  <a:pt x="11342469" y="2399881"/>
                </a:cubicBezTo>
                <a:close/>
                <a:moveTo>
                  <a:pt x="9918575" y="0"/>
                </a:moveTo>
                <a:lnTo>
                  <a:pt x="10743186" y="0"/>
                </a:lnTo>
                <a:lnTo>
                  <a:pt x="10752356" y="13166"/>
                </a:lnTo>
                <a:cubicBezTo>
                  <a:pt x="10775197" y="55389"/>
                  <a:pt x="10781723" y="94365"/>
                  <a:pt x="10768671" y="133340"/>
                </a:cubicBezTo>
                <a:cubicBezTo>
                  <a:pt x="10768671" y="211291"/>
                  <a:pt x="10716463" y="315225"/>
                  <a:pt x="10638151" y="445143"/>
                </a:cubicBezTo>
                <a:cubicBezTo>
                  <a:pt x="10638151" y="445143"/>
                  <a:pt x="10168278" y="964815"/>
                  <a:pt x="10063862" y="1094733"/>
                </a:cubicBezTo>
                <a:cubicBezTo>
                  <a:pt x="9959445" y="1198667"/>
                  <a:pt x="9855029" y="1250634"/>
                  <a:pt x="9750613" y="1250634"/>
                </a:cubicBezTo>
                <a:cubicBezTo>
                  <a:pt x="9646197" y="1276618"/>
                  <a:pt x="9541780" y="1224651"/>
                  <a:pt x="9437364" y="1120716"/>
                </a:cubicBezTo>
                <a:cubicBezTo>
                  <a:pt x="9359052" y="1042766"/>
                  <a:pt x="9306844" y="964815"/>
                  <a:pt x="9306844" y="886864"/>
                </a:cubicBezTo>
                <a:cubicBezTo>
                  <a:pt x="9306844" y="808913"/>
                  <a:pt x="9359052" y="704979"/>
                  <a:pt x="9411260" y="601045"/>
                </a:cubicBezTo>
                <a:cubicBezTo>
                  <a:pt x="9437364" y="575061"/>
                  <a:pt x="9750613" y="185307"/>
                  <a:pt x="9750613" y="185307"/>
                </a:cubicBezTo>
                <a:cubicBezTo>
                  <a:pt x="9802821" y="133340"/>
                  <a:pt x="9848503" y="81373"/>
                  <a:pt x="9887659" y="35902"/>
                </a:cubicBezTo>
                <a:close/>
                <a:moveTo>
                  <a:pt x="7061905" y="0"/>
                </a:moveTo>
                <a:lnTo>
                  <a:pt x="7888888" y="0"/>
                </a:lnTo>
                <a:lnTo>
                  <a:pt x="7883747" y="27195"/>
                </a:lnTo>
                <a:cubicBezTo>
                  <a:pt x="7877264" y="63042"/>
                  <a:pt x="7877264" y="69559"/>
                  <a:pt x="7864297" y="134735"/>
                </a:cubicBezTo>
                <a:cubicBezTo>
                  <a:pt x="7838364" y="239017"/>
                  <a:pt x="7786497" y="291158"/>
                  <a:pt x="7708697" y="343299"/>
                </a:cubicBezTo>
                <a:cubicBezTo>
                  <a:pt x="7630897" y="369370"/>
                  <a:pt x="7553097" y="395440"/>
                  <a:pt x="7475296" y="395440"/>
                </a:cubicBezTo>
                <a:cubicBezTo>
                  <a:pt x="7397496" y="395440"/>
                  <a:pt x="7345630" y="395440"/>
                  <a:pt x="7267829" y="369370"/>
                </a:cubicBezTo>
                <a:cubicBezTo>
                  <a:pt x="7190029" y="343299"/>
                  <a:pt x="7112229" y="291158"/>
                  <a:pt x="7086296" y="212947"/>
                </a:cubicBezTo>
                <a:cubicBezTo>
                  <a:pt x="7073329" y="173841"/>
                  <a:pt x="7066846" y="121700"/>
                  <a:pt x="7063604" y="59783"/>
                </a:cubicBezTo>
                <a:close/>
                <a:moveTo>
                  <a:pt x="4436312" y="0"/>
                </a:moveTo>
                <a:lnTo>
                  <a:pt x="5284401" y="0"/>
                </a:lnTo>
                <a:lnTo>
                  <a:pt x="5287671" y="38941"/>
                </a:lnTo>
                <a:cubicBezTo>
                  <a:pt x="5289718" y="125017"/>
                  <a:pt x="5279893" y="201710"/>
                  <a:pt x="5253695" y="266980"/>
                </a:cubicBezTo>
                <a:cubicBezTo>
                  <a:pt x="5070309" y="449737"/>
                  <a:pt x="4572547" y="501953"/>
                  <a:pt x="4467755" y="136439"/>
                </a:cubicBezTo>
                <a:cubicBezTo>
                  <a:pt x="4461206" y="97277"/>
                  <a:pt x="4454657" y="66273"/>
                  <a:pt x="4448108" y="40165"/>
                </a:cubicBezTo>
                <a:close/>
                <a:moveTo>
                  <a:pt x="1329412" y="0"/>
                </a:moveTo>
                <a:lnTo>
                  <a:pt x="2250935" y="0"/>
                </a:lnTo>
                <a:lnTo>
                  <a:pt x="2264829" y="12434"/>
                </a:lnTo>
                <a:cubicBezTo>
                  <a:pt x="2279134" y="23395"/>
                  <a:pt x="2290577" y="29891"/>
                  <a:pt x="2297116" y="29891"/>
                </a:cubicBezTo>
                <a:cubicBezTo>
                  <a:pt x="2401745" y="159809"/>
                  <a:pt x="2349431" y="107842"/>
                  <a:pt x="2454059" y="211776"/>
                </a:cubicBezTo>
                <a:cubicBezTo>
                  <a:pt x="2637157" y="393661"/>
                  <a:pt x="2611000" y="393661"/>
                  <a:pt x="2715628" y="497595"/>
                </a:cubicBezTo>
                <a:cubicBezTo>
                  <a:pt x="2794098" y="601530"/>
                  <a:pt x="2820255" y="679480"/>
                  <a:pt x="2820255" y="783415"/>
                </a:cubicBezTo>
                <a:cubicBezTo>
                  <a:pt x="2820255" y="861365"/>
                  <a:pt x="2767941" y="939316"/>
                  <a:pt x="2689471" y="1043250"/>
                </a:cubicBezTo>
                <a:cubicBezTo>
                  <a:pt x="2584843" y="1147185"/>
                  <a:pt x="2480215" y="1199152"/>
                  <a:pt x="2401745" y="1199152"/>
                </a:cubicBezTo>
                <a:cubicBezTo>
                  <a:pt x="2323274" y="1199152"/>
                  <a:pt x="2244803" y="1173169"/>
                  <a:pt x="2140175" y="1095218"/>
                </a:cubicBezTo>
                <a:cubicBezTo>
                  <a:pt x="2087861" y="1043250"/>
                  <a:pt x="2114018" y="1069234"/>
                  <a:pt x="1930919" y="887349"/>
                </a:cubicBezTo>
                <a:cubicBezTo>
                  <a:pt x="1747820" y="679480"/>
                  <a:pt x="1669350" y="575546"/>
                  <a:pt x="1669350" y="575546"/>
                </a:cubicBezTo>
                <a:cubicBezTo>
                  <a:pt x="1512408" y="419645"/>
                  <a:pt x="1669350" y="601530"/>
                  <a:pt x="1486251" y="393661"/>
                </a:cubicBezTo>
                <a:cubicBezTo>
                  <a:pt x="1381624" y="263743"/>
                  <a:pt x="1329310" y="159809"/>
                  <a:pt x="1329310" y="81858"/>
                </a:cubicBezTo>
                <a:cubicBezTo>
                  <a:pt x="1322771" y="55875"/>
                  <a:pt x="1322771" y="29891"/>
                  <a:pt x="1328084" y="3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BEA148-503E-4155-B14A-F40343A9B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504" y="728663"/>
            <a:ext cx="8247888" cy="157562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spc="-100" dirty="0"/>
              <a:t>Training and Validation Accuracy</a:t>
            </a: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6F0C3E9-1797-4D71-B2C3-41A5C615DA8B}"/>
              </a:ext>
            </a:extLst>
          </p:cNvPr>
          <p:cNvSpPr/>
          <p:nvPr/>
        </p:nvSpPr>
        <p:spPr>
          <a:xfrm>
            <a:off x="3600353" y="2304288"/>
            <a:ext cx="6132132" cy="3456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5733EE-61F1-4A1E-9939-069E1E5BB02C}"/>
              </a:ext>
            </a:extLst>
          </p:cNvPr>
          <p:cNvSpPr/>
          <p:nvPr/>
        </p:nvSpPr>
        <p:spPr>
          <a:xfrm>
            <a:off x="9888070" y="3429000"/>
            <a:ext cx="2148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97.4%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34B80B-F60A-47F3-896C-BFE5E35B40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63"/>
    </mc:Choice>
    <mc:Fallback>
      <p:transition spd="slow" advTm="10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5FF88DA-F544-48DC-A77D-355F13419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07BD9A-E504-4910-8840-8CD67578C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7796E5A-5224-4D7A-AE21-974F820D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9626" y="0"/>
            <a:ext cx="11382374" cy="6858000"/>
          </a:xfrm>
          <a:custGeom>
            <a:avLst/>
            <a:gdLst>
              <a:gd name="connsiteX0" fmla="*/ 7488223 w 11382374"/>
              <a:gd name="connsiteY0" fmla="*/ 5362710 h 6858000"/>
              <a:gd name="connsiteX1" fmla="*/ 7660754 w 11382374"/>
              <a:gd name="connsiteY1" fmla="*/ 5395635 h 6858000"/>
              <a:gd name="connsiteX2" fmla="*/ 7791274 w 11382374"/>
              <a:gd name="connsiteY2" fmla="*/ 5499694 h 6858000"/>
              <a:gd name="connsiteX3" fmla="*/ 7895690 w 11382374"/>
              <a:gd name="connsiteY3" fmla="*/ 5707813 h 6858000"/>
              <a:gd name="connsiteX4" fmla="*/ 8026210 w 11382374"/>
              <a:gd name="connsiteY4" fmla="*/ 6540288 h 6858000"/>
              <a:gd name="connsiteX5" fmla="*/ 8000106 w 11382374"/>
              <a:gd name="connsiteY5" fmla="*/ 6852467 h 6858000"/>
              <a:gd name="connsiteX6" fmla="*/ 7997209 w 11382374"/>
              <a:gd name="connsiteY6" fmla="*/ 6858000 h 6858000"/>
              <a:gd name="connsiteX7" fmla="*/ 7284161 w 11382374"/>
              <a:gd name="connsiteY7" fmla="*/ 6858000 h 6858000"/>
              <a:gd name="connsiteX8" fmla="*/ 7261037 w 11382374"/>
              <a:gd name="connsiteY8" fmla="*/ 6815477 h 6858000"/>
              <a:gd name="connsiteX9" fmla="*/ 7216986 w 11382374"/>
              <a:gd name="connsiteY9" fmla="*/ 6592318 h 6858000"/>
              <a:gd name="connsiteX10" fmla="*/ 7190882 w 11382374"/>
              <a:gd name="connsiteY10" fmla="*/ 6306155 h 6858000"/>
              <a:gd name="connsiteX11" fmla="*/ 7112570 w 11382374"/>
              <a:gd name="connsiteY11" fmla="*/ 5915932 h 6858000"/>
              <a:gd name="connsiteX12" fmla="*/ 7086466 w 11382374"/>
              <a:gd name="connsiteY12" fmla="*/ 5577739 h 6858000"/>
              <a:gd name="connsiteX13" fmla="*/ 7399714 w 11382374"/>
              <a:gd name="connsiteY13" fmla="*/ 5369620 h 6858000"/>
              <a:gd name="connsiteX14" fmla="*/ 7488223 w 11382374"/>
              <a:gd name="connsiteY14" fmla="*/ 5362710 h 6858000"/>
              <a:gd name="connsiteX15" fmla="*/ 4656642 w 11382374"/>
              <a:gd name="connsiteY15" fmla="*/ 5350109 h 6858000"/>
              <a:gd name="connsiteX16" fmla="*/ 4832285 w 11382374"/>
              <a:gd name="connsiteY16" fmla="*/ 5369620 h 6858000"/>
              <a:gd name="connsiteX17" fmla="*/ 5092495 w 11382374"/>
              <a:gd name="connsiteY17" fmla="*/ 5525709 h 6858000"/>
              <a:gd name="connsiteX18" fmla="*/ 5040453 w 11382374"/>
              <a:gd name="connsiteY18" fmla="*/ 6566303 h 6858000"/>
              <a:gd name="connsiteX19" fmla="*/ 4996086 w 11382374"/>
              <a:gd name="connsiteY19" fmla="*/ 6815071 h 6858000"/>
              <a:gd name="connsiteX20" fmla="*/ 4979880 w 11382374"/>
              <a:gd name="connsiteY20" fmla="*/ 6858000 h 6858000"/>
              <a:gd name="connsiteX21" fmla="*/ 4220086 w 11382374"/>
              <a:gd name="connsiteY21" fmla="*/ 6858000 h 6858000"/>
              <a:gd name="connsiteX22" fmla="*/ 4215097 w 11382374"/>
              <a:gd name="connsiteY22" fmla="*/ 6841085 h 6858000"/>
              <a:gd name="connsiteX23" fmla="*/ 4207778 w 11382374"/>
              <a:gd name="connsiteY23" fmla="*/ 6592318 h 6858000"/>
              <a:gd name="connsiteX24" fmla="*/ 4259820 w 11382374"/>
              <a:gd name="connsiteY24" fmla="*/ 6072021 h 6858000"/>
              <a:gd name="connsiteX25" fmla="*/ 4285842 w 11382374"/>
              <a:gd name="connsiteY25" fmla="*/ 5837887 h 6858000"/>
              <a:gd name="connsiteX26" fmla="*/ 4311863 w 11382374"/>
              <a:gd name="connsiteY26" fmla="*/ 5655783 h 6858000"/>
              <a:gd name="connsiteX27" fmla="*/ 4520031 w 11382374"/>
              <a:gd name="connsiteY27" fmla="*/ 5369620 h 6858000"/>
              <a:gd name="connsiteX28" fmla="*/ 4656642 w 11382374"/>
              <a:gd name="connsiteY28" fmla="*/ 5350109 h 6858000"/>
              <a:gd name="connsiteX29" fmla="*/ 9692662 w 11382374"/>
              <a:gd name="connsiteY29" fmla="*/ 4481788 h 6858000"/>
              <a:gd name="connsiteX30" fmla="*/ 9928184 w 11382374"/>
              <a:gd name="connsiteY30" fmla="*/ 4560075 h 6858000"/>
              <a:gd name="connsiteX31" fmla="*/ 10137538 w 11382374"/>
              <a:gd name="connsiteY31" fmla="*/ 4768841 h 6858000"/>
              <a:gd name="connsiteX32" fmla="*/ 10320722 w 11382374"/>
              <a:gd name="connsiteY32" fmla="*/ 5003703 h 6858000"/>
              <a:gd name="connsiteX33" fmla="*/ 10582413 w 11382374"/>
              <a:gd name="connsiteY33" fmla="*/ 5290756 h 6858000"/>
              <a:gd name="connsiteX34" fmla="*/ 10765597 w 11382374"/>
              <a:gd name="connsiteY34" fmla="*/ 5603905 h 6858000"/>
              <a:gd name="connsiteX35" fmla="*/ 10608582 w 11382374"/>
              <a:gd name="connsiteY35" fmla="*/ 5917053 h 6858000"/>
              <a:gd name="connsiteX36" fmla="*/ 10320722 w 11382374"/>
              <a:gd name="connsiteY36" fmla="*/ 6021436 h 6858000"/>
              <a:gd name="connsiteX37" fmla="*/ 10189876 w 11382374"/>
              <a:gd name="connsiteY37" fmla="*/ 5995340 h 6858000"/>
              <a:gd name="connsiteX38" fmla="*/ 10006692 w 11382374"/>
              <a:gd name="connsiteY38" fmla="*/ 5864862 h 6858000"/>
              <a:gd name="connsiteX39" fmla="*/ 9457140 w 11382374"/>
              <a:gd name="connsiteY39" fmla="*/ 5186373 h 6858000"/>
              <a:gd name="connsiteX40" fmla="*/ 9326294 w 11382374"/>
              <a:gd name="connsiteY40" fmla="*/ 4925416 h 6858000"/>
              <a:gd name="connsiteX41" fmla="*/ 9352463 w 11382374"/>
              <a:gd name="connsiteY41" fmla="*/ 4768841 h 6858000"/>
              <a:gd name="connsiteX42" fmla="*/ 9430971 w 11382374"/>
              <a:gd name="connsiteY42" fmla="*/ 4638363 h 6858000"/>
              <a:gd name="connsiteX43" fmla="*/ 9509478 w 11382374"/>
              <a:gd name="connsiteY43" fmla="*/ 4586171 h 6858000"/>
              <a:gd name="connsiteX44" fmla="*/ 9692662 w 11382374"/>
              <a:gd name="connsiteY44" fmla="*/ 4481788 h 6858000"/>
              <a:gd name="connsiteX45" fmla="*/ 2119526 w 11382374"/>
              <a:gd name="connsiteY45" fmla="*/ 4452741 h 6858000"/>
              <a:gd name="connsiteX46" fmla="*/ 2407387 w 11382374"/>
              <a:gd name="connsiteY46" fmla="*/ 4583154 h 6858000"/>
              <a:gd name="connsiteX47" fmla="*/ 2538232 w 11382374"/>
              <a:gd name="connsiteY47" fmla="*/ 4843979 h 6858000"/>
              <a:gd name="connsiteX48" fmla="*/ 2433556 w 11382374"/>
              <a:gd name="connsiteY48" fmla="*/ 5156969 h 6858000"/>
              <a:gd name="connsiteX49" fmla="*/ 1857834 w 11382374"/>
              <a:gd name="connsiteY49" fmla="*/ 5835114 h 6858000"/>
              <a:gd name="connsiteX50" fmla="*/ 1255944 w 11382374"/>
              <a:gd name="connsiteY50" fmla="*/ 5887279 h 6858000"/>
              <a:gd name="connsiteX51" fmla="*/ 1098929 w 11382374"/>
              <a:gd name="connsiteY51" fmla="*/ 5652536 h 6858000"/>
              <a:gd name="connsiteX52" fmla="*/ 1203606 w 11382374"/>
              <a:gd name="connsiteY52" fmla="*/ 5365629 h 6858000"/>
              <a:gd name="connsiteX53" fmla="*/ 1386790 w 11382374"/>
              <a:gd name="connsiteY53" fmla="*/ 5078721 h 6858000"/>
              <a:gd name="connsiteX54" fmla="*/ 1753158 w 11382374"/>
              <a:gd name="connsiteY54" fmla="*/ 4661401 h 6858000"/>
              <a:gd name="connsiteX55" fmla="*/ 1805496 w 11382374"/>
              <a:gd name="connsiteY55" fmla="*/ 4609236 h 6858000"/>
              <a:gd name="connsiteX56" fmla="*/ 2119526 w 11382374"/>
              <a:gd name="connsiteY56" fmla="*/ 4452741 h 6858000"/>
              <a:gd name="connsiteX57" fmla="*/ 469454 w 11382374"/>
              <a:gd name="connsiteY57" fmla="*/ 2399882 h 6858000"/>
              <a:gd name="connsiteX58" fmla="*/ 1408362 w 11382374"/>
              <a:gd name="connsiteY58" fmla="*/ 2425998 h 6858000"/>
              <a:gd name="connsiteX59" fmla="*/ 1669169 w 11382374"/>
              <a:gd name="connsiteY59" fmla="*/ 2556576 h 6858000"/>
              <a:gd name="connsiteX60" fmla="*/ 1721331 w 11382374"/>
              <a:gd name="connsiteY60" fmla="*/ 2869964 h 6858000"/>
              <a:gd name="connsiteX61" fmla="*/ 1617008 w 11382374"/>
              <a:gd name="connsiteY61" fmla="*/ 3157235 h 6858000"/>
              <a:gd name="connsiteX62" fmla="*/ 1356200 w 11382374"/>
              <a:gd name="connsiteY62" fmla="*/ 3261698 h 6858000"/>
              <a:gd name="connsiteX63" fmla="*/ 469454 w 11382374"/>
              <a:gd name="connsiteY63" fmla="*/ 3235582 h 6858000"/>
              <a:gd name="connsiteX64" fmla="*/ 417292 w 11382374"/>
              <a:gd name="connsiteY64" fmla="*/ 3235582 h 6858000"/>
              <a:gd name="connsiteX65" fmla="*/ 104323 w 11382374"/>
              <a:gd name="connsiteY65" fmla="*/ 3105004 h 6858000"/>
              <a:gd name="connsiteX66" fmla="*/ 0 w 11382374"/>
              <a:gd name="connsiteY66" fmla="*/ 2869964 h 6858000"/>
              <a:gd name="connsiteX67" fmla="*/ 104323 w 11382374"/>
              <a:gd name="connsiteY67" fmla="*/ 2504345 h 6858000"/>
              <a:gd name="connsiteX68" fmla="*/ 469454 w 11382374"/>
              <a:gd name="connsiteY68" fmla="*/ 2399882 h 6858000"/>
              <a:gd name="connsiteX69" fmla="*/ 11342469 w 11382374"/>
              <a:gd name="connsiteY69" fmla="*/ 2399881 h 6858000"/>
              <a:gd name="connsiteX70" fmla="*/ 11382374 w 11382374"/>
              <a:gd name="connsiteY70" fmla="*/ 2399881 h 6858000"/>
              <a:gd name="connsiteX71" fmla="*/ 11382374 w 11382374"/>
              <a:gd name="connsiteY71" fmla="*/ 3263992 h 6858000"/>
              <a:gd name="connsiteX72" fmla="*/ 11352250 w 11382374"/>
              <a:gd name="connsiteY72" fmla="*/ 3262589 h 6858000"/>
              <a:gd name="connsiteX73" fmla="*/ 11238146 w 11382374"/>
              <a:gd name="connsiteY73" fmla="*/ 3255148 h 6858000"/>
              <a:gd name="connsiteX74" fmla="*/ 10768692 w 11382374"/>
              <a:gd name="connsiteY74" fmla="*/ 3255148 h 6858000"/>
              <a:gd name="connsiteX75" fmla="*/ 10533965 w 11382374"/>
              <a:gd name="connsiteY75" fmla="*/ 3229231 h 6858000"/>
              <a:gd name="connsiteX76" fmla="*/ 10299238 w 11382374"/>
              <a:gd name="connsiteY76" fmla="*/ 3125562 h 6858000"/>
              <a:gd name="connsiteX77" fmla="*/ 10220996 w 11382374"/>
              <a:gd name="connsiteY77" fmla="*/ 2944142 h 6858000"/>
              <a:gd name="connsiteX78" fmla="*/ 10220996 w 11382374"/>
              <a:gd name="connsiteY78" fmla="*/ 2814556 h 6858000"/>
              <a:gd name="connsiteX79" fmla="*/ 10299238 w 11382374"/>
              <a:gd name="connsiteY79" fmla="*/ 2581302 h 6858000"/>
              <a:gd name="connsiteX80" fmla="*/ 10507884 w 11382374"/>
              <a:gd name="connsiteY80" fmla="*/ 2477633 h 6858000"/>
              <a:gd name="connsiteX81" fmla="*/ 10820854 w 11382374"/>
              <a:gd name="connsiteY81" fmla="*/ 2451716 h 6858000"/>
              <a:gd name="connsiteX82" fmla="*/ 11342469 w 11382374"/>
              <a:gd name="connsiteY82" fmla="*/ 2399881 h 6858000"/>
              <a:gd name="connsiteX83" fmla="*/ 9918575 w 11382374"/>
              <a:gd name="connsiteY83" fmla="*/ 0 h 6858000"/>
              <a:gd name="connsiteX84" fmla="*/ 10743186 w 11382374"/>
              <a:gd name="connsiteY84" fmla="*/ 0 h 6858000"/>
              <a:gd name="connsiteX85" fmla="*/ 10752356 w 11382374"/>
              <a:gd name="connsiteY85" fmla="*/ 13166 h 6858000"/>
              <a:gd name="connsiteX86" fmla="*/ 10768671 w 11382374"/>
              <a:gd name="connsiteY86" fmla="*/ 133340 h 6858000"/>
              <a:gd name="connsiteX87" fmla="*/ 10638151 w 11382374"/>
              <a:gd name="connsiteY87" fmla="*/ 445143 h 6858000"/>
              <a:gd name="connsiteX88" fmla="*/ 10063862 w 11382374"/>
              <a:gd name="connsiteY88" fmla="*/ 1094733 h 6858000"/>
              <a:gd name="connsiteX89" fmla="*/ 9750613 w 11382374"/>
              <a:gd name="connsiteY89" fmla="*/ 1250634 h 6858000"/>
              <a:gd name="connsiteX90" fmla="*/ 9437364 w 11382374"/>
              <a:gd name="connsiteY90" fmla="*/ 1120716 h 6858000"/>
              <a:gd name="connsiteX91" fmla="*/ 9306844 w 11382374"/>
              <a:gd name="connsiteY91" fmla="*/ 886864 h 6858000"/>
              <a:gd name="connsiteX92" fmla="*/ 9411260 w 11382374"/>
              <a:gd name="connsiteY92" fmla="*/ 601045 h 6858000"/>
              <a:gd name="connsiteX93" fmla="*/ 9750613 w 11382374"/>
              <a:gd name="connsiteY93" fmla="*/ 185307 h 6858000"/>
              <a:gd name="connsiteX94" fmla="*/ 9887659 w 11382374"/>
              <a:gd name="connsiteY94" fmla="*/ 35902 h 6858000"/>
              <a:gd name="connsiteX95" fmla="*/ 7061905 w 11382374"/>
              <a:gd name="connsiteY95" fmla="*/ 0 h 6858000"/>
              <a:gd name="connsiteX96" fmla="*/ 7888888 w 11382374"/>
              <a:gd name="connsiteY96" fmla="*/ 0 h 6858000"/>
              <a:gd name="connsiteX97" fmla="*/ 7883747 w 11382374"/>
              <a:gd name="connsiteY97" fmla="*/ 27195 h 6858000"/>
              <a:gd name="connsiteX98" fmla="*/ 7864297 w 11382374"/>
              <a:gd name="connsiteY98" fmla="*/ 134735 h 6858000"/>
              <a:gd name="connsiteX99" fmla="*/ 7708697 w 11382374"/>
              <a:gd name="connsiteY99" fmla="*/ 343299 h 6858000"/>
              <a:gd name="connsiteX100" fmla="*/ 7475296 w 11382374"/>
              <a:gd name="connsiteY100" fmla="*/ 395440 h 6858000"/>
              <a:gd name="connsiteX101" fmla="*/ 7267829 w 11382374"/>
              <a:gd name="connsiteY101" fmla="*/ 369370 h 6858000"/>
              <a:gd name="connsiteX102" fmla="*/ 7086296 w 11382374"/>
              <a:gd name="connsiteY102" fmla="*/ 212947 h 6858000"/>
              <a:gd name="connsiteX103" fmla="*/ 7063604 w 11382374"/>
              <a:gd name="connsiteY103" fmla="*/ 59783 h 6858000"/>
              <a:gd name="connsiteX104" fmla="*/ 4436312 w 11382374"/>
              <a:gd name="connsiteY104" fmla="*/ 0 h 6858000"/>
              <a:gd name="connsiteX105" fmla="*/ 5284401 w 11382374"/>
              <a:gd name="connsiteY105" fmla="*/ 0 h 6858000"/>
              <a:gd name="connsiteX106" fmla="*/ 5287671 w 11382374"/>
              <a:gd name="connsiteY106" fmla="*/ 38941 h 6858000"/>
              <a:gd name="connsiteX107" fmla="*/ 5253695 w 11382374"/>
              <a:gd name="connsiteY107" fmla="*/ 266980 h 6858000"/>
              <a:gd name="connsiteX108" fmla="*/ 4467755 w 11382374"/>
              <a:gd name="connsiteY108" fmla="*/ 136439 h 6858000"/>
              <a:gd name="connsiteX109" fmla="*/ 4448108 w 11382374"/>
              <a:gd name="connsiteY109" fmla="*/ 40165 h 6858000"/>
              <a:gd name="connsiteX110" fmla="*/ 1329412 w 11382374"/>
              <a:gd name="connsiteY110" fmla="*/ 0 h 6858000"/>
              <a:gd name="connsiteX111" fmla="*/ 2250935 w 11382374"/>
              <a:gd name="connsiteY111" fmla="*/ 0 h 6858000"/>
              <a:gd name="connsiteX112" fmla="*/ 2264829 w 11382374"/>
              <a:gd name="connsiteY112" fmla="*/ 12434 h 6858000"/>
              <a:gd name="connsiteX113" fmla="*/ 2297116 w 11382374"/>
              <a:gd name="connsiteY113" fmla="*/ 29891 h 6858000"/>
              <a:gd name="connsiteX114" fmla="*/ 2454059 w 11382374"/>
              <a:gd name="connsiteY114" fmla="*/ 211776 h 6858000"/>
              <a:gd name="connsiteX115" fmla="*/ 2715628 w 11382374"/>
              <a:gd name="connsiteY115" fmla="*/ 497595 h 6858000"/>
              <a:gd name="connsiteX116" fmla="*/ 2820255 w 11382374"/>
              <a:gd name="connsiteY116" fmla="*/ 783415 h 6858000"/>
              <a:gd name="connsiteX117" fmla="*/ 2689471 w 11382374"/>
              <a:gd name="connsiteY117" fmla="*/ 1043250 h 6858000"/>
              <a:gd name="connsiteX118" fmla="*/ 2401745 w 11382374"/>
              <a:gd name="connsiteY118" fmla="*/ 1199152 h 6858000"/>
              <a:gd name="connsiteX119" fmla="*/ 2140175 w 11382374"/>
              <a:gd name="connsiteY119" fmla="*/ 1095218 h 6858000"/>
              <a:gd name="connsiteX120" fmla="*/ 1930919 w 11382374"/>
              <a:gd name="connsiteY120" fmla="*/ 887349 h 6858000"/>
              <a:gd name="connsiteX121" fmla="*/ 1669350 w 11382374"/>
              <a:gd name="connsiteY121" fmla="*/ 575546 h 6858000"/>
              <a:gd name="connsiteX122" fmla="*/ 1486251 w 11382374"/>
              <a:gd name="connsiteY122" fmla="*/ 393661 h 6858000"/>
              <a:gd name="connsiteX123" fmla="*/ 1329310 w 11382374"/>
              <a:gd name="connsiteY123" fmla="*/ 81858 h 6858000"/>
              <a:gd name="connsiteX124" fmla="*/ 1328084 w 11382374"/>
              <a:gd name="connsiteY124" fmla="*/ 35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382374" h="6858000">
                <a:moveTo>
                  <a:pt x="7488223" y="5362710"/>
                </a:moveTo>
                <a:cubicBezTo>
                  <a:pt x="7567759" y="5366368"/>
                  <a:pt x="7621598" y="5395635"/>
                  <a:pt x="7660754" y="5395635"/>
                </a:cubicBezTo>
                <a:cubicBezTo>
                  <a:pt x="7712962" y="5421650"/>
                  <a:pt x="7739066" y="5447665"/>
                  <a:pt x="7791274" y="5499694"/>
                </a:cubicBezTo>
                <a:cubicBezTo>
                  <a:pt x="7817378" y="5551724"/>
                  <a:pt x="7843482" y="5603754"/>
                  <a:pt x="7895690" y="5707813"/>
                </a:cubicBezTo>
                <a:cubicBezTo>
                  <a:pt x="7921794" y="5811873"/>
                  <a:pt x="8026210" y="6540288"/>
                  <a:pt x="8026210" y="6540288"/>
                </a:cubicBezTo>
                <a:cubicBezTo>
                  <a:pt x="8052314" y="6696377"/>
                  <a:pt x="8026210" y="6800437"/>
                  <a:pt x="8000106" y="6852467"/>
                </a:cubicBezTo>
                <a:lnTo>
                  <a:pt x="7997209" y="6858000"/>
                </a:lnTo>
                <a:lnTo>
                  <a:pt x="7284161" y="6858000"/>
                </a:lnTo>
                <a:lnTo>
                  <a:pt x="7261037" y="6815477"/>
                </a:lnTo>
                <a:cubicBezTo>
                  <a:pt x="7231670" y="6748407"/>
                  <a:pt x="7216986" y="6670363"/>
                  <a:pt x="7216986" y="6592318"/>
                </a:cubicBezTo>
                <a:cubicBezTo>
                  <a:pt x="7190882" y="6306155"/>
                  <a:pt x="7190882" y="6306155"/>
                  <a:pt x="7190882" y="6306155"/>
                </a:cubicBezTo>
                <a:cubicBezTo>
                  <a:pt x="7112570" y="5915932"/>
                  <a:pt x="7112570" y="5915932"/>
                  <a:pt x="7112570" y="5915932"/>
                </a:cubicBezTo>
                <a:cubicBezTo>
                  <a:pt x="7060362" y="5759843"/>
                  <a:pt x="7060362" y="5655783"/>
                  <a:pt x="7086466" y="5577739"/>
                </a:cubicBezTo>
                <a:cubicBezTo>
                  <a:pt x="7138674" y="5473679"/>
                  <a:pt x="7243090" y="5369620"/>
                  <a:pt x="7399714" y="5369620"/>
                </a:cubicBezTo>
                <a:cubicBezTo>
                  <a:pt x="7432344" y="5363117"/>
                  <a:pt x="7461711" y="5361491"/>
                  <a:pt x="7488223" y="5362710"/>
                </a:cubicBezTo>
                <a:close/>
                <a:moveTo>
                  <a:pt x="4656642" y="5350109"/>
                </a:moveTo>
                <a:cubicBezTo>
                  <a:pt x="4708684" y="5350109"/>
                  <a:pt x="4767233" y="5356613"/>
                  <a:pt x="4832285" y="5369620"/>
                </a:cubicBezTo>
                <a:cubicBezTo>
                  <a:pt x="4962390" y="5395635"/>
                  <a:pt x="5066474" y="5447665"/>
                  <a:pt x="5092495" y="5525709"/>
                </a:cubicBezTo>
                <a:cubicBezTo>
                  <a:pt x="5144537" y="5629769"/>
                  <a:pt x="5040453" y="6462244"/>
                  <a:pt x="5040453" y="6566303"/>
                </a:cubicBezTo>
                <a:cubicBezTo>
                  <a:pt x="5030696" y="6663859"/>
                  <a:pt x="5017279" y="6746782"/>
                  <a:pt x="4996086" y="6815071"/>
                </a:cubicBezTo>
                <a:lnTo>
                  <a:pt x="4979880" y="6858000"/>
                </a:lnTo>
                <a:lnTo>
                  <a:pt x="4220086" y="6858000"/>
                </a:lnTo>
                <a:lnTo>
                  <a:pt x="4215097" y="6841085"/>
                </a:lnTo>
                <a:cubicBezTo>
                  <a:pt x="4198021" y="6772796"/>
                  <a:pt x="4188263" y="6689874"/>
                  <a:pt x="4207778" y="6592318"/>
                </a:cubicBezTo>
                <a:cubicBezTo>
                  <a:pt x="4207778" y="6592318"/>
                  <a:pt x="4259820" y="6124051"/>
                  <a:pt x="4259820" y="6072021"/>
                </a:cubicBezTo>
                <a:cubicBezTo>
                  <a:pt x="4259820" y="5993976"/>
                  <a:pt x="4285842" y="5863902"/>
                  <a:pt x="4285842" y="5837887"/>
                </a:cubicBezTo>
                <a:cubicBezTo>
                  <a:pt x="4311863" y="5655783"/>
                  <a:pt x="4311863" y="5655783"/>
                  <a:pt x="4311863" y="5655783"/>
                </a:cubicBezTo>
                <a:cubicBezTo>
                  <a:pt x="4363905" y="5499694"/>
                  <a:pt x="4441968" y="5421650"/>
                  <a:pt x="4520031" y="5369620"/>
                </a:cubicBezTo>
                <a:cubicBezTo>
                  <a:pt x="4559065" y="5356613"/>
                  <a:pt x="4604600" y="5350109"/>
                  <a:pt x="4656642" y="5350109"/>
                </a:cubicBezTo>
                <a:close/>
                <a:moveTo>
                  <a:pt x="9692662" y="4481788"/>
                </a:moveTo>
                <a:cubicBezTo>
                  <a:pt x="9771169" y="4481788"/>
                  <a:pt x="9849677" y="4507884"/>
                  <a:pt x="9928184" y="4560075"/>
                </a:cubicBezTo>
                <a:cubicBezTo>
                  <a:pt x="10006692" y="4586171"/>
                  <a:pt x="10085199" y="4664458"/>
                  <a:pt x="10137538" y="4768841"/>
                </a:cubicBezTo>
                <a:cubicBezTo>
                  <a:pt x="10320722" y="5003703"/>
                  <a:pt x="10320722" y="5003703"/>
                  <a:pt x="10320722" y="5003703"/>
                </a:cubicBezTo>
                <a:cubicBezTo>
                  <a:pt x="10582413" y="5290756"/>
                  <a:pt x="10582413" y="5290756"/>
                  <a:pt x="10582413" y="5290756"/>
                </a:cubicBezTo>
                <a:cubicBezTo>
                  <a:pt x="10687090" y="5421234"/>
                  <a:pt x="10739428" y="5525617"/>
                  <a:pt x="10765597" y="5603905"/>
                </a:cubicBezTo>
                <a:cubicBezTo>
                  <a:pt x="10765597" y="5708287"/>
                  <a:pt x="10739428" y="5838766"/>
                  <a:pt x="10608582" y="5917053"/>
                </a:cubicBezTo>
                <a:cubicBezTo>
                  <a:pt x="10503906" y="5995340"/>
                  <a:pt x="10399229" y="6021436"/>
                  <a:pt x="10320722" y="6021436"/>
                </a:cubicBezTo>
                <a:cubicBezTo>
                  <a:pt x="10294552" y="6021436"/>
                  <a:pt x="10242214" y="6021436"/>
                  <a:pt x="10189876" y="5995340"/>
                </a:cubicBezTo>
                <a:cubicBezTo>
                  <a:pt x="10137538" y="5969245"/>
                  <a:pt x="10085199" y="5917053"/>
                  <a:pt x="10006692" y="5864862"/>
                </a:cubicBezTo>
                <a:cubicBezTo>
                  <a:pt x="9928184" y="5786575"/>
                  <a:pt x="9457140" y="5186373"/>
                  <a:pt x="9457140" y="5186373"/>
                </a:cubicBezTo>
                <a:cubicBezTo>
                  <a:pt x="9378632" y="5081990"/>
                  <a:pt x="9326294" y="4977607"/>
                  <a:pt x="9326294" y="4925416"/>
                </a:cubicBezTo>
                <a:cubicBezTo>
                  <a:pt x="9326294" y="4847128"/>
                  <a:pt x="9326294" y="4794937"/>
                  <a:pt x="9352463" y="4768841"/>
                </a:cubicBezTo>
                <a:cubicBezTo>
                  <a:pt x="9378632" y="4716650"/>
                  <a:pt x="9404801" y="4690554"/>
                  <a:pt x="9430971" y="4638363"/>
                </a:cubicBezTo>
                <a:cubicBezTo>
                  <a:pt x="9483309" y="4612267"/>
                  <a:pt x="9509478" y="4586171"/>
                  <a:pt x="9509478" y="4586171"/>
                </a:cubicBezTo>
                <a:cubicBezTo>
                  <a:pt x="9561816" y="4533980"/>
                  <a:pt x="9640324" y="4507884"/>
                  <a:pt x="9692662" y="4481788"/>
                </a:cubicBezTo>
                <a:close/>
                <a:moveTo>
                  <a:pt x="2119526" y="4452741"/>
                </a:moveTo>
                <a:cubicBezTo>
                  <a:pt x="2198033" y="4452741"/>
                  <a:pt x="2302710" y="4504906"/>
                  <a:pt x="2407387" y="4583154"/>
                </a:cubicBezTo>
                <a:cubicBezTo>
                  <a:pt x="2512063" y="4661401"/>
                  <a:pt x="2538232" y="4765731"/>
                  <a:pt x="2538232" y="4843979"/>
                </a:cubicBezTo>
                <a:cubicBezTo>
                  <a:pt x="2538232" y="4922226"/>
                  <a:pt x="2512063" y="5026556"/>
                  <a:pt x="2433556" y="5156969"/>
                </a:cubicBezTo>
                <a:cubicBezTo>
                  <a:pt x="2433556" y="5156969"/>
                  <a:pt x="1962511" y="5704701"/>
                  <a:pt x="1857834" y="5835114"/>
                </a:cubicBezTo>
                <a:cubicBezTo>
                  <a:pt x="1674651" y="6043774"/>
                  <a:pt x="1465297" y="6069856"/>
                  <a:pt x="1255944" y="5887279"/>
                </a:cubicBezTo>
                <a:cubicBezTo>
                  <a:pt x="1151267" y="5809031"/>
                  <a:pt x="1125098" y="5756866"/>
                  <a:pt x="1098929" y="5652536"/>
                </a:cubicBezTo>
                <a:cubicBezTo>
                  <a:pt x="1098929" y="5574289"/>
                  <a:pt x="1125098" y="5469959"/>
                  <a:pt x="1203606" y="5365629"/>
                </a:cubicBezTo>
                <a:cubicBezTo>
                  <a:pt x="1203606" y="5313464"/>
                  <a:pt x="1282113" y="5235216"/>
                  <a:pt x="1386790" y="5078721"/>
                </a:cubicBezTo>
                <a:cubicBezTo>
                  <a:pt x="1491467" y="4948309"/>
                  <a:pt x="1700820" y="4739649"/>
                  <a:pt x="1753158" y="4661401"/>
                </a:cubicBezTo>
                <a:cubicBezTo>
                  <a:pt x="1805496" y="4609236"/>
                  <a:pt x="1805496" y="4609236"/>
                  <a:pt x="1805496" y="4609236"/>
                </a:cubicBezTo>
                <a:cubicBezTo>
                  <a:pt x="1936342" y="4504906"/>
                  <a:pt x="2041019" y="4452741"/>
                  <a:pt x="2119526" y="4452741"/>
                </a:cubicBezTo>
                <a:close/>
                <a:moveTo>
                  <a:pt x="469454" y="2399882"/>
                </a:moveTo>
                <a:cubicBezTo>
                  <a:pt x="756342" y="2399882"/>
                  <a:pt x="1251877" y="2425998"/>
                  <a:pt x="1408362" y="2425998"/>
                </a:cubicBezTo>
                <a:cubicBezTo>
                  <a:pt x="1512685" y="2452113"/>
                  <a:pt x="1617008" y="2504345"/>
                  <a:pt x="1669169" y="2556576"/>
                </a:cubicBezTo>
                <a:cubicBezTo>
                  <a:pt x="1695250" y="2608807"/>
                  <a:pt x="1721331" y="2713270"/>
                  <a:pt x="1721331" y="2869964"/>
                </a:cubicBezTo>
                <a:cubicBezTo>
                  <a:pt x="1721331" y="3000541"/>
                  <a:pt x="1669169" y="3078888"/>
                  <a:pt x="1617008" y="3157235"/>
                </a:cubicBezTo>
                <a:cubicBezTo>
                  <a:pt x="1564846" y="3209467"/>
                  <a:pt x="1460523" y="3235582"/>
                  <a:pt x="1356200" y="3261698"/>
                </a:cubicBezTo>
                <a:cubicBezTo>
                  <a:pt x="1199715" y="3261698"/>
                  <a:pt x="599858" y="3235582"/>
                  <a:pt x="469454" y="3235582"/>
                </a:cubicBezTo>
                <a:cubicBezTo>
                  <a:pt x="417292" y="3235582"/>
                  <a:pt x="417292" y="3235582"/>
                  <a:pt x="417292" y="3235582"/>
                </a:cubicBezTo>
                <a:cubicBezTo>
                  <a:pt x="286888" y="3209467"/>
                  <a:pt x="156484" y="3183351"/>
                  <a:pt x="104323" y="3105004"/>
                </a:cubicBezTo>
                <a:cubicBezTo>
                  <a:pt x="26081" y="3026657"/>
                  <a:pt x="0" y="2948310"/>
                  <a:pt x="0" y="2869964"/>
                </a:cubicBezTo>
                <a:cubicBezTo>
                  <a:pt x="0" y="2687154"/>
                  <a:pt x="52161" y="2556576"/>
                  <a:pt x="104323" y="2504345"/>
                </a:cubicBezTo>
                <a:cubicBezTo>
                  <a:pt x="182565" y="2452113"/>
                  <a:pt x="312969" y="2425998"/>
                  <a:pt x="469454" y="2399882"/>
                </a:cubicBezTo>
                <a:close/>
                <a:moveTo>
                  <a:pt x="11342469" y="2399881"/>
                </a:moveTo>
                <a:lnTo>
                  <a:pt x="11382374" y="2399881"/>
                </a:lnTo>
                <a:lnTo>
                  <a:pt x="11382374" y="3263992"/>
                </a:lnTo>
                <a:lnTo>
                  <a:pt x="11352250" y="3262589"/>
                </a:lnTo>
                <a:cubicBezTo>
                  <a:pt x="11321279" y="3260818"/>
                  <a:pt x="11283787" y="3258388"/>
                  <a:pt x="11238146" y="3255148"/>
                </a:cubicBezTo>
                <a:cubicBezTo>
                  <a:pt x="10846935" y="3255148"/>
                  <a:pt x="10768692" y="3255148"/>
                  <a:pt x="10768692" y="3255148"/>
                </a:cubicBezTo>
                <a:cubicBezTo>
                  <a:pt x="10533965" y="3229231"/>
                  <a:pt x="10533965" y="3229231"/>
                  <a:pt x="10533965" y="3229231"/>
                </a:cubicBezTo>
                <a:cubicBezTo>
                  <a:pt x="10403561" y="3203314"/>
                  <a:pt x="10325319" y="3177396"/>
                  <a:pt x="10299238" y="3125562"/>
                </a:cubicBezTo>
                <a:cubicBezTo>
                  <a:pt x="10247077" y="3073728"/>
                  <a:pt x="10220996" y="3021893"/>
                  <a:pt x="10220996" y="2944142"/>
                </a:cubicBezTo>
                <a:cubicBezTo>
                  <a:pt x="10220996" y="2944142"/>
                  <a:pt x="10220996" y="2892307"/>
                  <a:pt x="10220996" y="2814556"/>
                </a:cubicBezTo>
                <a:cubicBezTo>
                  <a:pt x="10220996" y="2736805"/>
                  <a:pt x="10247077" y="2659053"/>
                  <a:pt x="10299238" y="2581302"/>
                </a:cubicBezTo>
                <a:cubicBezTo>
                  <a:pt x="10325319" y="2529467"/>
                  <a:pt x="10403561" y="2477633"/>
                  <a:pt x="10507884" y="2477633"/>
                </a:cubicBezTo>
                <a:cubicBezTo>
                  <a:pt x="10638288" y="2451716"/>
                  <a:pt x="10742611" y="2451716"/>
                  <a:pt x="10820854" y="2451716"/>
                </a:cubicBezTo>
                <a:cubicBezTo>
                  <a:pt x="11055581" y="2425799"/>
                  <a:pt x="11185985" y="2399881"/>
                  <a:pt x="11342469" y="2399881"/>
                </a:cubicBezTo>
                <a:close/>
                <a:moveTo>
                  <a:pt x="9918575" y="0"/>
                </a:moveTo>
                <a:lnTo>
                  <a:pt x="10743186" y="0"/>
                </a:lnTo>
                <a:lnTo>
                  <a:pt x="10752356" y="13166"/>
                </a:lnTo>
                <a:cubicBezTo>
                  <a:pt x="10775197" y="55389"/>
                  <a:pt x="10781723" y="94365"/>
                  <a:pt x="10768671" y="133340"/>
                </a:cubicBezTo>
                <a:cubicBezTo>
                  <a:pt x="10768671" y="211291"/>
                  <a:pt x="10716463" y="315225"/>
                  <a:pt x="10638151" y="445143"/>
                </a:cubicBezTo>
                <a:cubicBezTo>
                  <a:pt x="10638151" y="445143"/>
                  <a:pt x="10168278" y="964815"/>
                  <a:pt x="10063862" y="1094733"/>
                </a:cubicBezTo>
                <a:cubicBezTo>
                  <a:pt x="9959445" y="1198667"/>
                  <a:pt x="9855029" y="1250634"/>
                  <a:pt x="9750613" y="1250634"/>
                </a:cubicBezTo>
                <a:cubicBezTo>
                  <a:pt x="9646197" y="1276618"/>
                  <a:pt x="9541780" y="1224651"/>
                  <a:pt x="9437364" y="1120716"/>
                </a:cubicBezTo>
                <a:cubicBezTo>
                  <a:pt x="9359052" y="1042766"/>
                  <a:pt x="9306844" y="964815"/>
                  <a:pt x="9306844" y="886864"/>
                </a:cubicBezTo>
                <a:cubicBezTo>
                  <a:pt x="9306844" y="808913"/>
                  <a:pt x="9359052" y="704979"/>
                  <a:pt x="9411260" y="601045"/>
                </a:cubicBezTo>
                <a:cubicBezTo>
                  <a:pt x="9437364" y="575061"/>
                  <a:pt x="9750613" y="185307"/>
                  <a:pt x="9750613" y="185307"/>
                </a:cubicBezTo>
                <a:cubicBezTo>
                  <a:pt x="9802821" y="133340"/>
                  <a:pt x="9848503" y="81373"/>
                  <a:pt x="9887659" y="35902"/>
                </a:cubicBezTo>
                <a:close/>
                <a:moveTo>
                  <a:pt x="7061905" y="0"/>
                </a:moveTo>
                <a:lnTo>
                  <a:pt x="7888888" y="0"/>
                </a:lnTo>
                <a:lnTo>
                  <a:pt x="7883747" y="27195"/>
                </a:lnTo>
                <a:cubicBezTo>
                  <a:pt x="7877264" y="63042"/>
                  <a:pt x="7877264" y="69559"/>
                  <a:pt x="7864297" y="134735"/>
                </a:cubicBezTo>
                <a:cubicBezTo>
                  <a:pt x="7838364" y="239017"/>
                  <a:pt x="7786497" y="291158"/>
                  <a:pt x="7708697" y="343299"/>
                </a:cubicBezTo>
                <a:cubicBezTo>
                  <a:pt x="7630897" y="369370"/>
                  <a:pt x="7553097" y="395440"/>
                  <a:pt x="7475296" y="395440"/>
                </a:cubicBezTo>
                <a:cubicBezTo>
                  <a:pt x="7397496" y="395440"/>
                  <a:pt x="7345630" y="395440"/>
                  <a:pt x="7267829" y="369370"/>
                </a:cubicBezTo>
                <a:cubicBezTo>
                  <a:pt x="7190029" y="343299"/>
                  <a:pt x="7112229" y="291158"/>
                  <a:pt x="7086296" y="212947"/>
                </a:cubicBezTo>
                <a:cubicBezTo>
                  <a:pt x="7073329" y="173841"/>
                  <a:pt x="7066846" y="121700"/>
                  <a:pt x="7063604" y="59783"/>
                </a:cubicBezTo>
                <a:close/>
                <a:moveTo>
                  <a:pt x="4436312" y="0"/>
                </a:moveTo>
                <a:lnTo>
                  <a:pt x="5284401" y="0"/>
                </a:lnTo>
                <a:lnTo>
                  <a:pt x="5287671" y="38941"/>
                </a:lnTo>
                <a:cubicBezTo>
                  <a:pt x="5289718" y="125017"/>
                  <a:pt x="5279893" y="201710"/>
                  <a:pt x="5253695" y="266980"/>
                </a:cubicBezTo>
                <a:cubicBezTo>
                  <a:pt x="5070309" y="449737"/>
                  <a:pt x="4572547" y="501953"/>
                  <a:pt x="4467755" y="136439"/>
                </a:cubicBezTo>
                <a:cubicBezTo>
                  <a:pt x="4461206" y="97277"/>
                  <a:pt x="4454657" y="66273"/>
                  <a:pt x="4448108" y="40165"/>
                </a:cubicBezTo>
                <a:close/>
                <a:moveTo>
                  <a:pt x="1329412" y="0"/>
                </a:moveTo>
                <a:lnTo>
                  <a:pt x="2250935" y="0"/>
                </a:lnTo>
                <a:lnTo>
                  <a:pt x="2264829" y="12434"/>
                </a:lnTo>
                <a:cubicBezTo>
                  <a:pt x="2279134" y="23395"/>
                  <a:pt x="2290577" y="29891"/>
                  <a:pt x="2297116" y="29891"/>
                </a:cubicBezTo>
                <a:cubicBezTo>
                  <a:pt x="2401745" y="159809"/>
                  <a:pt x="2349431" y="107842"/>
                  <a:pt x="2454059" y="211776"/>
                </a:cubicBezTo>
                <a:cubicBezTo>
                  <a:pt x="2637157" y="393661"/>
                  <a:pt x="2611000" y="393661"/>
                  <a:pt x="2715628" y="497595"/>
                </a:cubicBezTo>
                <a:cubicBezTo>
                  <a:pt x="2794098" y="601530"/>
                  <a:pt x="2820255" y="679480"/>
                  <a:pt x="2820255" y="783415"/>
                </a:cubicBezTo>
                <a:cubicBezTo>
                  <a:pt x="2820255" y="861365"/>
                  <a:pt x="2767941" y="939316"/>
                  <a:pt x="2689471" y="1043250"/>
                </a:cubicBezTo>
                <a:cubicBezTo>
                  <a:pt x="2584843" y="1147185"/>
                  <a:pt x="2480215" y="1199152"/>
                  <a:pt x="2401745" y="1199152"/>
                </a:cubicBezTo>
                <a:cubicBezTo>
                  <a:pt x="2323274" y="1199152"/>
                  <a:pt x="2244803" y="1173169"/>
                  <a:pt x="2140175" y="1095218"/>
                </a:cubicBezTo>
                <a:cubicBezTo>
                  <a:pt x="2087861" y="1043250"/>
                  <a:pt x="2114018" y="1069234"/>
                  <a:pt x="1930919" y="887349"/>
                </a:cubicBezTo>
                <a:cubicBezTo>
                  <a:pt x="1747820" y="679480"/>
                  <a:pt x="1669350" y="575546"/>
                  <a:pt x="1669350" y="575546"/>
                </a:cubicBezTo>
                <a:cubicBezTo>
                  <a:pt x="1512408" y="419645"/>
                  <a:pt x="1669350" y="601530"/>
                  <a:pt x="1486251" y="393661"/>
                </a:cubicBezTo>
                <a:cubicBezTo>
                  <a:pt x="1381624" y="263743"/>
                  <a:pt x="1329310" y="159809"/>
                  <a:pt x="1329310" y="81858"/>
                </a:cubicBezTo>
                <a:cubicBezTo>
                  <a:pt x="1322771" y="55875"/>
                  <a:pt x="1322771" y="29891"/>
                  <a:pt x="1328084" y="3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7D819-5C26-49D8-ADE8-09CEB6BA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204" y="804672"/>
            <a:ext cx="8972170" cy="106070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/>
            <a:r>
              <a:rPr lang="en-US" sz="5600" spc="-100" dirty="0"/>
              <a:t>Training and Validation Loss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05E827CE-8FDF-49C0-82C4-BB2CA4AB6774}"/>
              </a:ext>
            </a:extLst>
          </p:cNvPr>
          <p:cNvSpPr/>
          <p:nvPr/>
        </p:nvSpPr>
        <p:spPr>
          <a:xfrm>
            <a:off x="3380997" y="1865376"/>
            <a:ext cx="6400799" cy="409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1BA99C8-E646-4456-B0AF-6065B5DBE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9"/>
    </mc:Choice>
    <mc:Fallback>
      <p:transition spd="slow" advTm="12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DE5D-B52A-424B-8B3C-6E3C7187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Face Confidence to Detect Mask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4E7B448-8DF9-446B-B551-F46C03558A23}"/>
              </a:ext>
            </a:extLst>
          </p:cNvPr>
          <p:cNvSpPr/>
          <p:nvPr/>
        </p:nvSpPr>
        <p:spPr>
          <a:xfrm>
            <a:off x="755704" y="1122830"/>
            <a:ext cx="2000249" cy="2400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71FCB2B-AE03-4B0E-B55D-F8AB8044018A}"/>
              </a:ext>
            </a:extLst>
          </p:cNvPr>
          <p:cNvSpPr/>
          <p:nvPr/>
        </p:nvSpPr>
        <p:spPr>
          <a:xfrm>
            <a:off x="7622049" y="3563689"/>
            <a:ext cx="1914524" cy="2400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83F4242E-F05E-4A9D-9CF0-9A84CCB22C72}"/>
              </a:ext>
            </a:extLst>
          </p:cNvPr>
          <p:cNvSpPr/>
          <p:nvPr/>
        </p:nvSpPr>
        <p:spPr>
          <a:xfrm>
            <a:off x="5182327" y="1337982"/>
            <a:ext cx="2085974" cy="2400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EF1B253-9EF7-4107-81A8-3C5853175296}"/>
              </a:ext>
            </a:extLst>
          </p:cNvPr>
          <p:cNvSpPr/>
          <p:nvPr/>
        </p:nvSpPr>
        <p:spPr>
          <a:xfrm>
            <a:off x="9318006" y="1041153"/>
            <a:ext cx="2200274" cy="2400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210E92D-BB93-4846-82D0-83EE50388891}"/>
              </a:ext>
            </a:extLst>
          </p:cNvPr>
          <p:cNvSpPr/>
          <p:nvPr/>
        </p:nvSpPr>
        <p:spPr>
          <a:xfrm>
            <a:off x="2793256" y="3656604"/>
            <a:ext cx="2019299" cy="2400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5C21A79F-E3C8-4D35-A55F-D951F6ED9E34}"/>
              </a:ext>
            </a:extLst>
          </p:cNvPr>
          <p:cNvSpPr txBox="1"/>
          <p:nvPr/>
        </p:nvSpPr>
        <p:spPr>
          <a:xfrm>
            <a:off x="1064931" y="3476485"/>
            <a:ext cx="172672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0.99999</a:t>
            </a:r>
            <a:r>
              <a:rPr lang="en-US" sz="1200" dirty="0">
                <a:latin typeface="Consolas"/>
                <a:cs typeface="Consolas"/>
              </a:rPr>
              <a:t>74966049194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AA945A04-3F82-4CDA-8220-99E256D5BF92}"/>
              </a:ext>
            </a:extLst>
          </p:cNvPr>
          <p:cNvSpPr txBox="1"/>
          <p:nvPr/>
        </p:nvSpPr>
        <p:spPr>
          <a:xfrm>
            <a:off x="7972829" y="5902043"/>
            <a:ext cx="169187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0.06689178198575974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2DFB54C5-6C4B-427A-9208-E350A21B034C}"/>
              </a:ext>
            </a:extLst>
          </p:cNvPr>
          <p:cNvSpPr txBox="1"/>
          <p:nvPr/>
        </p:nvSpPr>
        <p:spPr>
          <a:xfrm>
            <a:off x="5527788" y="3717362"/>
            <a:ext cx="61923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Consolas"/>
                <a:cs typeface="Consolas"/>
              </a:rPr>
              <a:t>1.0</a:t>
            </a: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3437CD26-607F-4837-B092-29212BE257BE}"/>
              </a:ext>
            </a:extLst>
          </p:cNvPr>
          <p:cNvSpPr txBox="1"/>
          <p:nvPr/>
        </p:nvSpPr>
        <p:spPr>
          <a:xfrm>
            <a:off x="9889506" y="3360669"/>
            <a:ext cx="14644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nsolas"/>
                <a:cs typeface="Consolas"/>
              </a:rPr>
              <a:t>0.9999982118606567</a:t>
            </a: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23A15377-EFA9-4712-8174-E3B0A323AC8E}"/>
              </a:ext>
            </a:extLst>
          </p:cNvPr>
          <p:cNvSpPr txBox="1"/>
          <p:nvPr/>
        </p:nvSpPr>
        <p:spPr>
          <a:xfrm>
            <a:off x="3064742" y="6054921"/>
            <a:ext cx="147632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nsolas"/>
                <a:cs typeface="Consolas"/>
              </a:rPr>
              <a:t>0.14504097402095795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A5E5D32-FF69-4E29-BECC-AD12D37B4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4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24"/>
    </mc:Choice>
    <mc:Fallback>
      <p:transition spd="slow" advTm="10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DE5D-B52A-424B-8B3C-6E3C7187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Face Confidence to Detect Mask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4E7B448-8DF9-446B-B551-F46C03558A23}"/>
              </a:ext>
            </a:extLst>
          </p:cNvPr>
          <p:cNvSpPr/>
          <p:nvPr/>
        </p:nvSpPr>
        <p:spPr>
          <a:xfrm>
            <a:off x="755704" y="1122830"/>
            <a:ext cx="2000249" cy="2400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71FCB2B-AE03-4B0E-B55D-F8AB8044018A}"/>
              </a:ext>
            </a:extLst>
          </p:cNvPr>
          <p:cNvSpPr/>
          <p:nvPr/>
        </p:nvSpPr>
        <p:spPr>
          <a:xfrm>
            <a:off x="7622049" y="3563689"/>
            <a:ext cx="1914524" cy="2400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83F4242E-F05E-4A9D-9CF0-9A84CCB22C72}"/>
              </a:ext>
            </a:extLst>
          </p:cNvPr>
          <p:cNvSpPr/>
          <p:nvPr/>
        </p:nvSpPr>
        <p:spPr>
          <a:xfrm>
            <a:off x="5182327" y="1337982"/>
            <a:ext cx="2085974" cy="2400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1EF1B253-9EF7-4107-81A8-3C5853175296}"/>
              </a:ext>
            </a:extLst>
          </p:cNvPr>
          <p:cNvSpPr/>
          <p:nvPr/>
        </p:nvSpPr>
        <p:spPr>
          <a:xfrm>
            <a:off x="9318006" y="1041153"/>
            <a:ext cx="2200274" cy="2400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0210E92D-BB93-4846-82D0-83EE50388891}"/>
              </a:ext>
            </a:extLst>
          </p:cNvPr>
          <p:cNvSpPr/>
          <p:nvPr/>
        </p:nvSpPr>
        <p:spPr>
          <a:xfrm>
            <a:off x="2793256" y="3656604"/>
            <a:ext cx="2019299" cy="2400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5C21A79F-E3C8-4D35-A55F-D951F6ED9E34}"/>
              </a:ext>
            </a:extLst>
          </p:cNvPr>
          <p:cNvSpPr txBox="1"/>
          <p:nvPr/>
        </p:nvSpPr>
        <p:spPr>
          <a:xfrm>
            <a:off x="1064931" y="3476485"/>
            <a:ext cx="172672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0.99999</a:t>
            </a:r>
            <a:r>
              <a:rPr lang="en-US" sz="1200" dirty="0">
                <a:latin typeface="Consolas"/>
                <a:cs typeface="Consolas"/>
              </a:rPr>
              <a:t>74966049194</a:t>
            </a:r>
            <a:endParaRPr sz="1200" dirty="0">
              <a:latin typeface="Consolas"/>
              <a:cs typeface="Consolas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AA945A04-3F82-4CDA-8220-99E256D5BF92}"/>
              </a:ext>
            </a:extLst>
          </p:cNvPr>
          <p:cNvSpPr txBox="1"/>
          <p:nvPr/>
        </p:nvSpPr>
        <p:spPr>
          <a:xfrm>
            <a:off x="7972829" y="5902043"/>
            <a:ext cx="169187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olas"/>
                <a:cs typeface="Consolas"/>
              </a:rPr>
              <a:t>0.06689178198575974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2DFB54C5-6C4B-427A-9208-E350A21B034C}"/>
              </a:ext>
            </a:extLst>
          </p:cNvPr>
          <p:cNvSpPr txBox="1"/>
          <p:nvPr/>
        </p:nvSpPr>
        <p:spPr>
          <a:xfrm>
            <a:off x="5527788" y="3717362"/>
            <a:ext cx="61923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latin typeface="Consolas"/>
                <a:cs typeface="Consolas"/>
              </a:rPr>
              <a:t>1.0</a:t>
            </a: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3437CD26-607F-4837-B092-29212BE257BE}"/>
              </a:ext>
            </a:extLst>
          </p:cNvPr>
          <p:cNvSpPr txBox="1"/>
          <p:nvPr/>
        </p:nvSpPr>
        <p:spPr>
          <a:xfrm>
            <a:off x="9889506" y="3360669"/>
            <a:ext cx="1464453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nsolas"/>
                <a:cs typeface="Consolas"/>
              </a:rPr>
              <a:t>0.9999982118606567</a:t>
            </a: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23A15377-EFA9-4712-8174-E3B0A323AC8E}"/>
              </a:ext>
            </a:extLst>
          </p:cNvPr>
          <p:cNvSpPr txBox="1"/>
          <p:nvPr/>
        </p:nvSpPr>
        <p:spPr>
          <a:xfrm>
            <a:off x="3064742" y="6054921"/>
            <a:ext cx="1476326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nsolas"/>
                <a:cs typeface="Consolas"/>
              </a:rPr>
              <a:t>0.14504097402095795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31816F4-7FEE-4CBC-ACEC-67AA3FD26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34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60"/>
    </mc:Choice>
    <mc:Fallback>
      <p:transition spd="slow" advTm="16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09D4A-CD0B-44DC-9D44-588633D4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Prediction</a:t>
            </a:r>
            <a:endParaRPr lang="en-US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834CE2B-94B3-482A-9F3D-3E1A61D57182}"/>
              </a:ext>
            </a:extLst>
          </p:cNvPr>
          <p:cNvSpPr txBox="1"/>
          <p:nvPr/>
        </p:nvSpPr>
        <p:spPr>
          <a:xfrm>
            <a:off x="720000" y="2541600"/>
            <a:ext cx="4991962" cy="32162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7625" indent="-228600">
              <a:lnSpc>
                <a:spcPct val="120000"/>
              </a:lnSpc>
              <a:spcBef>
                <a:spcPts val="1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b="1" spc="20">
                <a:solidFill>
                  <a:schemeClr val="tx1">
                    <a:alpha val="58000"/>
                  </a:schemeClr>
                </a:solidFill>
              </a:rPr>
              <a:t>import numpy as np</a:t>
            </a:r>
            <a:endParaRPr lang="en-US" sz="2000" spc="20">
              <a:solidFill>
                <a:schemeClr val="tx1">
                  <a:alpha val="58000"/>
                </a:schemeClr>
              </a:solidFill>
            </a:endParaRPr>
          </a:p>
          <a:p>
            <a:pPr marL="47625" marR="62865" indent="-228600">
              <a:lnSpc>
                <a:spcPct val="120000"/>
              </a:lnSpc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>
                <a:solidFill>
                  <a:schemeClr val="tx1">
                    <a:alpha val="58000"/>
                  </a:schemeClr>
                </a:solidFill>
              </a:rPr>
              <a:t>predict = model.predict_generator(validation_generator,steps = np.ceil(nb_samples/30))</a:t>
            </a:r>
          </a:p>
          <a:p>
            <a:pPr marL="47625" indent="-228600">
              <a:lnSpc>
                <a:spcPct val="120000"/>
              </a:lnSpc>
              <a:spcBef>
                <a:spcPts val="15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>
                <a:solidFill>
                  <a:schemeClr val="tx1">
                    <a:alpha val="58000"/>
                  </a:schemeClr>
                </a:solidFill>
              </a:rPr>
              <a:t>predict.shape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0A72B-055C-46A7-A5F5-971478BFB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02" r="15579" b="-1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FF43BC8-5610-499B-8755-99D1E197AB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14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5"/>
    </mc:Choice>
    <mc:Fallback>
      <p:transition spd="slow" advTm="7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FD46528-2A0F-4BB4-A721-EAB8907C5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4F595B-2962-4159-8BB7-11DADC48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57457C6-5104-4D63-9C05-84DA1B1A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3171371" y="0"/>
            <a:ext cx="9020628" cy="6858000"/>
          </a:xfrm>
          <a:custGeom>
            <a:avLst/>
            <a:gdLst>
              <a:gd name="connsiteX0" fmla="*/ 486147 w 7781925"/>
              <a:gd name="connsiteY0" fmla="*/ 0 h 6858000"/>
              <a:gd name="connsiteX1" fmla="*/ 6657920 w 7781925"/>
              <a:gd name="connsiteY1" fmla="*/ 0 h 6858000"/>
              <a:gd name="connsiteX2" fmla="*/ 6863617 w 7781925"/>
              <a:gd name="connsiteY2" fmla="*/ 207074 h 6858000"/>
              <a:gd name="connsiteX3" fmla="*/ 7060266 w 7781925"/>
              <a:gd name="connsiteY3" fmla="*/ 457558 h 6858000"/>
              <a:gd name="connsiteX4" fmla="*/ 7781925 w 7781925"/>
              <a:gd name="connsiteY4" fmla="*/ 3182818 h 6858000"/>
              <a:gd name="connsiteX5" fmla="*/ 7621556 w 7781925"/>
              <a:gd name="connsiteY5" fmla="*/ 4465293 h 6858000"/>
              <a:gd name="connsiteX6" fmla="*/ 7140451 w 7781925"/>
              <a:gd name="connsiteY6" fmla="*/ 5747768 h 6858000"/>
              <a:gd name="connsiteX7" fmla="*/ 6226371 w 7781925"/>
              <a:gd name="connsiteY7" fmla="*/ 6831631 h 6858000"/>
              <a:gd name="connsiteX8" fmla="*/ 6191557 w 7781925"/>
              <a:gd name="connsiteY8" fmla="*/ 6858000 h 6858000"/>
              <a:gd name="connsiteX9" fmla="*/ 940388 w 7781925"/>
              <a:gd name="connsiteY9" fmla="*/ 6858000 h 6858000"/>
              <a:gd name="connsiteX10" fmla="*/ 844312 w 7781925"/>
              <a:gd name="connsiteY10" fmla="*/ 6790615 h 6858000"/>
              <a:gd name="connsiteX11" fmla="*/ 2377 w 7781925"/>
              <a:gd name="connsiteY11" fmla="*/ 5930621 h 6858000"/>
              <a:gd name="connsiteX12" fmla="*/ 0 w 7781925"/>
              <a:gd name="connsiteY12" fmla="*/ 5927208 h 6858000"/>
              <a:gd name="connsiteX13" fmla="*/ 0 w 7781925"/>
              <a:gd name="connsiteY13" fmla="*/ 542232 h 6858000"/>
              <a:gd name="connsiteX14" fmla="*/ 17725 w 7781925"/>
              <a:gd name="connsiteY14" fmla="*/ 518509 h 6858000"/>
              <a:gd name="connsiteX15" fmla="*/ 385863 w 7781925"/>
              <a:gd name="connsiteY15" fmla="*/ 976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1925" h="6858000">
                <a:moveTo>
                  <a:pt x="486147" y="0"/>
                </a:moveTo>
                <a:lnTo>
                  <a:pt x="6657920" y="0"/>
                </a:lnTo>
                <a:lnTo>
                  <a:pt x="6863617" y="207074"/>
                </a:lnTo>
                <a:cubicBezTo>
                  <a:pt x="6934561" y="287229"/>
                  <a:pt x="7000128" y="370723"/>
                  <a:pt x="7060266" y="457558"/>
                </a:cubicBezTo>
                <a:cubicBezTo>
                  <a:pt x="7541372" y="1152232"/>
                  <a:pt x="7781925" y="2060652"/>
                  <a:pt x="7781925" y="3182818"/>
                </a:cubicBezTo>
                <a:cubicBezTo>
                  <a:pt x="7781925" y="3583591"/>
                  <a:pt x="7728469" y="3984365"/>
                  <a:pt x="7621556" y="4465293"/>
                </a:cubicBezTo>
                <a:cubicBezTo>
                  <a:pt x="7487916" y="4919503"/>
                  <a:pt x="7354276" y="5346995"/>
                  <a:pt x="7140451" y="5747768"/>
                </a:cubicBezTo>
                <a:cubicBezTo>
                  <a:pt x="6873170" y="6198639"/>
                  <a:pt x="6564126" y="6555577"/>
                  <a:pt x="6226371" y="6831631"/>
                </a:cubicBezTo>
                <a:lnTo>
                  <a:pt x="6191557" y="6858000"/>
                </a:lnTo>
                <a:lnTo>
                  <a:pt x="940388" y="6858000"/>
                </a:lnTo>
                <a:lnTo>
                  <a:pt x="844312" y="6790615"/>
                </a:lnTo>
                <a:cubicBezTo>
                  <a:pt x="530257" y="6551820"/>
                  <a:pt x="249612" y="6262929"/>
                  <a:pt x="2377" y="5930621"/>
                </a:cubicBezTo>
                <a:lnTo>
                  <a:pt x="0" y="5927208"/>
                </a:lnTo>
                <a:lnTo>
                  <a:pt x="0" y="542232"/>
                </a:lnTo>
                <a:lnTo>
                  <a:pt x="17725" y="518509"/>
                </a:lnTo>
                <a:cubicBezTo>
                  <a:pt x="136122" y="368218"/>
                  <a:pt x="259113" y="227948"/>
                  <a:pt x="385863" y="9769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61516266-4AD2-4299-BC89-A3D3D18F8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3600000">
            <a:off x="1872185" y="3587286"/>
            <a:ext cx="2316273" cy="2168060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09D4A-CD0B-44DC-9D44-588633D4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83" y="95938"/>
            <a:ext cx="11219133" cy="95726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 dirty="0"/>
              <a:t>Predictions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834CE2B-94B3-482A-9F3D-3E1A61D57182}"/>
              </a:ext>
            </a:extLst>
          </p:cNvPr>
          <p:cNvSpPr txBox="1"/>
          <p:nvPr/>
        </p:nvSpPr>
        <p:spPr>
          <a:xfrm>
            <a:off x="3467100" y="2636447"/>
            <a:ext cx="6311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spcBef>
                <a:spcPts val="100"/>
              </a:spcBef>
            </a:pPr>
            <a:r>
              <a:rPr lang="en-US" sz="3200" b="1" dirty="0">
                <a:solidFill>
                  <a:srgbClr val="008000"/>
                </a:solidFill>
                <a:latin typeface="Consolas"/>
                <a:cs typeface="Consolas"/>
              </a:rPr>
              <a:t>No Mask Mean = </a:t>
            </a:r>
            <a:r>
              <a:rPr lang="en-US" sz="3200" b="1" dirty="0">
                <a:latin typeface="Consolas"/>
                <a:cs typeface="Consolas"/>
              </a:rPr>
              <a:t>15.3%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89024CD-1A98-4BDC-8D4A-5DEB2E2E20A8}"/>
              </a:ext>
            </a:extLst>
          </p:cNvPr>
          <p:cNvSpPr txBox="1"/>
          <p:nvPr/>
        </p:nvSpPr>
        <p:spPr>
          <a:xfrm>
            <a:off x="3886200" y="3463653"/>
            <a:ext cx="46863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spcBef>
                <a:spcPts val="100"/>
              </a:spcBef>
            </a:pPr>
            <a:r>
              <a:rPr lang="en-US" sz="3200" b="1" dirty="0">
                <a:solidFill>
                  <a:srgbClr val="008000"/>
                </a:solidFill>
                <a:latin typeface="Consolas"/>
                <a:cs typeface="Consolas"/>
              </a:rPr>
              <a:t>Mask Mean = </a:t>
            </a:r>
            <a:r>
              <a:rPr lang="en-US" sz="3200" b="1" dirty="0">
                <a:latin typeface="Consolas"/>
                <a:cs typeface="Consolas"/>
              </a:rPr>
              <a:t>94.3%</a:t>
            </a:r>
            <a:endParaRPr lang="en-US" sz="3200">
              <a:latin typeface="Consolas"/>
              <a:cs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12B29-B215-448A-9F55-1AAB4C7BC8FE}"/>
              </a:ext>
            </a:extLst>
          </p:cNvPr>
          <p:cNvSpPr txBox="1"/>
          <p:nvPr/>
        </p:nvSpPr>
        <p:spPr>
          <a:xfrm>
            <a:off x="1778000" y="1895248"/>
            <a:ext cx="8980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/>
              <a:t>Based upon 390 images at the beginning and end:</a:t>
            </a:r>
            <a:endParaRPr lang="en-US" sz="2800" b="1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C4364D5-F845-4624-9F10-2C762EF5E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7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8"/>
    </mc:Choice>
    <mc:Fallback>
      <p:transition spd="slow" advTm="14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7855-EC7F-41B0-8EAF-569D3BF0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Mask</a:t>
            </a:r>
          </a:p>
        </p:txBody>
      </p:sp>
      <p:sp>
        <p:nvSpPr>
          <p:cNvPr id="4" name="object 14">
            <a:extLst>
              <a:ext uri="{FF2B5EF4-FFF2-40B4-BE49-F238E27FC236}">
                <a16:creationId xmlns:a16="http://schemas.microsoft.com/office/drawing/2014/main" id="{52793E4E-8E99-4EFA-A336-80378E1E3326}"/>
              </a:ext>
            </a:extLst>
          </p:cNvPr>
          <p:cNvSpPr txBox="1"/>
          <p:nvPr/>
        </p:nvSpPr>
        <p:spPr>
          <a:xfrm>
            <a:off x="4483961" y="1720127"/>
            <a:ext cx="4101239" cy="4518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454545"/>
                </a:solidFill>
                <a:latin typeface="Consolas"/>
                <a:cs typeface="Consolas"/>
              </a:rPr>
              <a:t>1</a:t>
            </a:r>
            <a:endParaRPr sz="800" dirty="0">
              <a:latin typeface="Consolas"/>
              <a:cs typeface="Consolas"/>
            </a:endParaRPr>
          </a:p>
          <a:p>
            <a:pPr marL="109855" marR="5080" indent="-73660">
              <a:lnSpc>
                <a:spcPct val="101200"/>
              </a:lnSpc>
            </a:pPr>
            <a:r>
              <a:rPr sz="1050" dirty="0">
                <a:latin typeface="Consolas"/>
                <a:cs typeface="Consolas"/>
              </a:rPr>
              <a:t>[</a:t>
            </a:r>
            <a:r>
              <a:rPr sz="1400" dirty="0">
                <a:latin typeface="Consolas"/>
                <a:cs typeface="Consolas"/>
              </a:rPr>
              <a:t>array([0.99995935],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array([0.9995165], dtype=float32),  array([0.96771383],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array([0.9993468], dtype=float32),  array([0.9911833], dtype=float32),  array([0.9712621], dtype=float32),  array([0.9999999], dtype=float32),  array([0.9831783], dtype=float32),  array([0.99996734],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array([0.99980575],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array([0.30168384],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array([0.99913126],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array([0.9963814], dtype=float32),  array([0.99942774],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array([0.99992025],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array([0.9999993], dtype=float32),  array([0.9535538], dtype=float32),  array([0.93285143],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array([0.9954873], dtype=float32),  array([0.99999774],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dtype=float32)]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51F8CE2-7186-4F92-B8FE-3E91D1B27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8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0"/>
    </mc:Choice>
    <mc:Fallback>
      <p:transition spd="slow" advTm="1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A7855-EC7F-41B0-8EAF-569D3BF0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No Mask</a:t>
            </a: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004C1D51-52CB-4225-9EC9-4210E34459DF}"/>
              </a:ext>
            </a:extLst>
          </p:cNvPr>
          <p:cNvSpPr txBox="1"/>
          <p:nvPr/>
        </p:nvSpPr>
        <p:spPr>
          <a:xfrm>
            <a:off x="4406746" y="1613928"/>
            <a:ext cx="4114954" cy="4480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800" dirty="0">
              <a:latin typeface="Consolas"/>
              <a:cs typeface="Consolas"/>
            </a:endParaRPr>
          </a:p>
          <a:p>
            <a:pPr marL="109855" marR="5080" indent="-73660">
              <a:lnSpc>
                <a:spcPct val="101200"/>
              </a:lnSpc>
            </a:pPr>
            <a:r>
              <a:rPr sz="1400" dirty="0">
                <a:latin typeface="Consolas"/>
                <a:cs typeface="Consolas"/>
              </a:rPr>
              <a:t>[array([0.0125772], dtype=float32),  array([0.02725982],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array([0.0055486], dtype=float32),  array([0.41700464],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array([0.09032538],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array([0.02786054],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array([0.25690556],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array([0.07779369],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array([0.0858698], dtype=float32),  array([0.18215808],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array([0.21304154],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array([0.02629574],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array([0.04994669],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array([0.02906603],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array([0.02084493],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array([0.33473018],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array([0.30757838],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array([0.4773744], dtype=float32),  array([0.02287194],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dtype=float32),  array([0.24384329],</a:t>
            </a:r>
            <a:r>
              <a:rPr sz="1400" spc="-100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dtype=float32)]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B74EE1-92E2-4AA0-9F72-1910E2722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5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7"/>
    </mc:Choice>
    <mc:Fallback>
      <p:transition spd="slow" advTm="6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20632-4326-4798-B845-3B5E749CC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46" b="1"/>
          <a:stretch/>
        </p:blipFill>
        <p:spPr>
          <a:xfrm>
            <a:off x="101620" y="38110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28FBE53-EFCC-4BB6-8EDE-4D8687311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71"/>
    </mc:Choice>
    <mc:Fallback>
      <p:transition spd="slow" advTm="26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612EA4-C430-4F80-95DC-FFBA87365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D0A14E-6F2A-4086-A745-3502CB3D2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7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03"/>
    </mc:Choice>
    <mc:Fallback>
      <p:transition spd="slow" advTm="4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308119F7-B84E-4EBF-919F-A9B0F6D92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17479-17CB-402A-8689-750C6F38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8F7CE-4963-40B2-A0D8-20443A68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5510138"/>
          </a:xfrm>
        </p:spPr>
        <p:txBody>
          <a:bodyPr>
            <a:normAutofit/>
          </a:bodyPr>
          <a:lstStyle/>
          <a:p>
            <a:r>
              <a:rPr lang="en-US"/>
              <a:t>Dataset</a:t>
            </a: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534AA72-89BF-4BB0-B339-DEB9FC7F1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2978" y="0"/>
            <a:ext cx="7809022" cy="6858000"/>
          </a:xfrm>
          <a:custGeom>
            <a:avLst/>
            <a:gdLst>
              <a:gd name="connsiteX0" fmla="*/ 27229 w 7809022"/>
              <a:gd name="connsiteY0" fmla="*/ 0 h 6858000"/>
              <a:gd name="connsiteX1" fmla="*/ 7809022 w 7809022"/>
              <a:gd name="connsiteY1" fmla="*/ 0 h 6858000"/>
              <a:gd name="connsiteX2" fmla="*/ 7809022 w 7809022"/>
              <a:gd name="connsiteY2" fmla="*/ 6858000 h 6858000"/>
              <a:gd name="connsiteX3" fmla="*/ 41303 w 7809022"/>
              <a:gd name="connsiteY3" fmla="*/ 6858000 h 6858000"/>
              <a:gd name="connsiteX4" fmla="*/ 41303 w 7809022"/>
              <a:gd name="connsiteY4" fmla="*/ 6822879 h 6858000"/>
              <a:gd name="connsiteX5" fmla="*/ 41303 w 7809022"/>
              <a:gd name="connsiteY5" fmla="*/ 6667752 h 6858000"/>
              <a:gd name="connsiteX6" fmla="*/ 0 w 7809022"/>
              <a:gd name="connsiteY6" fmla="*/ 3813425 h 6858000"/>
              <a:gd name="connsiteX7" fmla="*/ 41303 w 7809022"/>
              <a:gd name="connsiteY7" fmla="*/ 2572413 h 6858000"/>
              <a:gd name="connsiteX8" fmla="*/ 41303 w 7809022"/>
              <a:gd name="connsiteY8" fmla="*/ 1496869 h 6858000"/>
              <a:gd name="connsiteX9" fmla="*/ 41303 w 7809022"/>
              <a:gd name="connsiteY9" fmla="*/ 1083199 h 6858000"/>
              <a:gd name="connsiteX10" fmla="*/ 0 w 7809022"/>
              <a:gd name="connsiteY10" fmla="*/ 545427 h 6858000"/>
              <a:gd name="connsiteX11" fmla="*/ 22153 w 7809022"/>
              <a:gd name="connsiteY11" fmla="*/ 1016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09022" h="6858000">
                <a:moveTo>
                  <a:pt x="27229" y="0"/>
                </a:moveTo>
                <a:lnTo>
                  <a:pt x="7809022" y="0"/>
                </a:lnTo>
                <a:lnTo>
                  <a:pt x="7809022" y="6858000"/>
                </a:lnTo>
                <a:lnTo>
                  <a:pt x="41303" y="6858000"/>
                </a:lnTo>
                <a:lnTo>
                  <a:pt x="41303" y="6822879"/>
                </a:lnTo>
                <a:cubicBezTo>
                  <a:pt x="41303" y="6760828"/>
                  <a:pt x="41303" y="6709119"/>
                  <a:pt x="41303" y="6667752"/>
                </a:cubicBezTo>
                <a:cubicBezTo>
                  <a:pt x="41303" y="6667752"/>
                  <a:pt x="41303" y="6667752"/>
                  <a:pt x="0" y="3813425"/>
                </a:cubicBezTo>
                <a:cubicBezTo>
                  <a:pt x="0" y="3813425"/>
                  <a:pt x="0" y="3813425"/>
                  <a:pt x="41303" y="2572413"/>
                </a:cubicBezTo>
                <a:cubicBezTo>
                  <a:pt x="41303" y="2572413"/>
                  <a:pt x="41303" y="2572413"/>
                  <a:pt x="41303" y="1496869"/>
                </a:cubicBezTo>
                <a:cubicBezTo>
                  <a:pt x="41303" y="1455502"/>
                  <a:pt x="41303" y="1290034"/>
                  <a:pt x="41303" y="1083199"/>
                </a:cubicBezTo>
                <a:cubicBezTo>
                  <a:pt x="41303" y="876364"/>
                  <a:pt x="0" y="710895"/>
                  <a:pt x="0" y="545427"/>
                </a:cubicBezTo>
                <a:cubicBezTo>
                  <a:pt x="0" y="545427"/>
                  <a:pt x="0" y="545427"/>
                  <a:pt x="22153" y="101661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F3BA8F8-8513-4CCD-88B0-72A68A2E7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870542"/>
              </p:ext>
            </p:extLst>
          </p:nvPr>
        </p:nvGraphicFramePr>
        <p:xfrm>
          <a:off x="5260361" y="728664"/>
          <a:ext cx="6188689" cy="5409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B3F71CC7-44B9-4895-A4D1-EF3F90E8F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1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99"/>
    </mc:Choice>
    <mc:Fallback>
      <p:transition spd="slow" advTm="38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722DC-1B6F-42E4-9B06-71C9B3E8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Face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CEFCA-AC94-44E0-9932-E5DDB9C42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78" y="2096528"/>
            <a:ext cx="10728325" cy="3453372"/>
          </a:xfrm>
        </p:spPr>
        <p:txBody>
          <a:bodyPr/>
          <a:lstStyle/>
          <a:p>
            <a:pPr marL="45720" algn="l" fontAlgn="t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image_path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800" b="0" i="0" u="none" strike="noStrike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r'Medical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Mask/Medical Mask/Medical</a:t>
            </a:r>
            <a:r>
              <a:rPr lang="en-US" sz="1800" b="0" i="0" u="none" strike="noStrike" spc="-55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Mask/images/6433.png'</a:t>
            </a: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73152" indent="0" algn="r" fontAlgn="t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" algn="l" fontAlgn="t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b="1" i="0" u="none" strike="noStrike" spc="-15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i="0" u="none" strike="noStrike" spc="-5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cv2.imread(</a:t>
            </a:r>
            <a:r>
              <a:rPr lang="en-US" sz="1800" b="0" i="0" u="none" strike="noStrike" spc="-5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image_path</a:t>
            </a:r>
            <a:r>
              <a:rPr lang="en-US" sz="1800" b="0" i="0" u="none" strike="noStrike" spc="-5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73152" algn="r" fontAlgn="t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" algn="l" fontAlgn="t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spc="-5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plt.imshow</a:t>
            </a:r>
            <a:r>
              <a:rPr lang="en-US" sz="1800" b="0" i="0" u="none" strike="noStrike" spc="-5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i="0" u="none" strike="noStrike" spc="-5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sz="1800" b="0" i="0" u="none" strike="noStrike" spc="-5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73152" algn="r" fontAlgn="t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" algn="l" fontAlgn="t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spc="-5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sz="1800" b="0" i="0" u="none" strike="noStrike" spc="-5" dirty="0"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D260840D-E1DF-4CF0-BC1D-D89EA4BB0F56}"/>
              </a:ext>
            </a:extLst>
          </p:cNvPr>
          <p:cNvSpPr/>
          <p:nvPr/>
        </p:nvSpPr>
        <p:spPr>
          <a:xfrm>
            <a:off x="3436078" y="3378201"/>
            <a:ext cx="4272822" cy="2578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80D4A7E-5116-4FB0-9489-DFC8020D56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7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40"/>
    </mc:Choice>
    <mc:Fallback>
      <p:transition spd="slow" advTm="2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974D-2713-4A00-9A48-3946A237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Images from Cropped Photo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D94ACFE9-ED0B-4D4D-A9D7-17BB92E10A89}"/>
              </a:ext>
            </a:extLst>
          </p:cNvPr>
          <p:cNvSpPr/>
          <p:nvPr/>
        </p:nvSpPr>
        <p:spPr>
          <a:xfrm>
            <a:off x="2657628" y="1539872"/>
            <a:ext cx="1895474" cy="2400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B7DDD945-7DDB-4060-8397-2CC4F2B58571}"/>
              </a:ext>
            </a:extLst>
          </p:cNvPr>
          <p:cNvSpPr/>
          <p:nvPr/>
        </p:nvSpPr>
        <p:spPr>
          <a:xfrm>
            <a:off x="7043450" y="1539871"/>
            <a:ext cx="1914524" cy="2400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C64684E6-3300-439A-8D8F-FC09F13D0F4D}"/>
              </a:ext>
            </a:extLst>
          </p:cNvPr>
          <p:cNvSpPr/>
          <p:nvPr/>
        </p:nvSpPr>
        <p:spPr>
          <a:xfrm>
            <a:off x="2657628" y="4117978"/>
            <a:ext cx="2085974" cy="2400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AF49085-5C0E-441E-A2E0-A1D2C3971D50}"/>
              </a:ext>
            </a:extLst>
          </p:cNvPr>
          <p:cNvSpPr/>
          <p:nvPr/>
        </p:nvSpPr>
        <p:spPr>
          <a:xfrm>
            <a:off x="7043450" y="3914701"/>
            <a:ext cx="2200274" cy="2400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F55372-14F8-4EB3-A716-DD21B59E8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8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6"/>
    </mc:Choice>
    <mc:Fallback>
      <p:transition spd="slow" advTm="7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B56FB-F12A-403A-8759-687D049D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44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Data Preparation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11400-4330-4BB8-AD5E-B83E3988F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02434"/>
              </p:ext>
            </p:extLst>
          </p:nvPr>
        </p:nvGraphicFramePr>
        <p:xfrm>
          <a:off x="7176162" y="2625028"/>
          <a:ext cx="4284003" cy="1599285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60216">
                  <a:extLst>
                    <a:ext uri="{9D8B030D-6E8A-4147-A177-3AD203B41FA5}">
                      <a16:colId xmlns:a16="http://schemas.microsoft.com/office/drawing/2014/main" val="1240207301"/>
                    </a:ext>
                  </a:extLst>
                </a:gridCol>
                <a:gridCol w="781852">
                  <a:extLst>
                    <a:ext uri="{9D8B030D-6E8A-4147-A177-3AD203B41FA5}">
                      <a16:colId xmlns:a16="http://schemas.microsoft.com/office/drawing/2014/main" val="2022016577"/>
                    </a:ext>
                  </a:extLst>
                </a:gridCol>
                <a:gridCol w="428984">
                  <a:extLst>
                    <a:ext uri="{9D8B030D-6E8A-4147-A177-3AD203B41FA5}">
                      <a16:colId xmlns:a16="http://schemas.microsoft.com/office/drawing/2014/main" val="2551178386"/>
                    </a:ext>
                  </a:extLst>
                </a:gridCol>
                <a:gridCol w="379407">
                  <a:extLst>
                    <a:ext uri="{9D8B030D-6E8A-4147-A177-3AD203B41FA5}">
                      <a16:colId xmlns:a16="http://schemas.microsoft.com/office/drawing/2014/main" val="486353672"/>
                    </a:ext>
                  </a:extLst>
                </a:gridCol>
                <a:gridCol w="428984">
                  <a:extLst>
                    <a:ext uri="{9D8B030D-6E8A-4147-A177-3AD203B41FA5}">
                      <a16:colId xmlns:a16="http://schemas.microsoft.com/office/drawing/2014/main" val="465013063"/>
                    </a:ext>
                  </a:extLst>
                </a:gridCol>
                <a:gridCol w="379407">
                  <a:extLst>
                    <a:ext uri="{9D8B030D-6E8A-4147-A177-3AD203B41FA5}">
                      <a16:colId xmlns:a16="http://schemas.microsoft.com/office/drawing/2014/main" val="1669298701"/>
                    </a:ext>
                  </a:extLst>
                </a:gridCol>
                <a:gridCol w="1325153">
                  <a:extLst>
                    <a:ext uri="{9D8B030D-6E8A-4147-A177-3AD203B41FA5}">
                      <a16:colId xmlns:a16="http://schemas.microsoft.com/office/drawing/2014/main" val="1056063361"/>
                    </a:ext>
                  </a:extLst>
                </a:gridCol>
              </a:tblGrid>
              <a:tr h="2953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1050"/>
                        </a:lnSpc>
                      </a:pPr>
                      <a:endParaRPr lang="en-US" sz="1300" b="1" dirty="0"/>
                    </a:p>
                    <a:p>
                      <a:pPr marR="53975" algn="ctr">
                        <a:lnSpc>
                          <a:spcPts val="1050"/>
                        </a:lnSpc>
                      </a:pPr>
                      <a:r>
                        <a:rPr lang="en-US" sz="1300" b="1" dirty="0"/>
                        <a:t>name</a:t>
                      </a:r>
                      <a:endParaRPr lang="en-US" sz="13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1050"/>
                        </a:lnSpc>
                      </a:pPr>
                      <a:endParaRPr lang="en-US" sz="1300" b="1"/>
                    </a:p>
                    <a:p>
                      <a:pPr marR="53975" algn="ctr">
                        <a:lnSpc>
                          <a:spcPts val="1050"/>
                        </a:lnSpc>
                      </a:pPr>
                      <a:r>
                        <a:rPr lang="en-US" sz="1300" b="1"/>
                        <a:t>x1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ts val="1050"/>
                        </a:lnSpc>
                      </a:pPr>
                      <a:endParaRPr lang="en-US" sz="1300" b="1" dirty="0"/>
                    </a:p>
                    <a:p>
                      <a:pPr marL="63500" algn="ctr">
                        <a:lnSpc>
                          <a:spcPts val="1050"/>
                        </a:lnSpc>
                      </a:pPr>
                      <a:r>
                        <a:rPr lang="en-US" sz="1300" b="1" dirty="0"/>
                        <a:t>x2</a:t>
                      </a:r>
                      <a:endParaRPr lang="en-US" sz="13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1050"/>
                        </a:lnSpc>
                      </a:pPr>
                      <a:endParaRPr lang="en-US" sz="1300" b="1"/>
                    </a:p>
                    <a:p>
                      <a:pPr marR="53975" algn="ctr">
                        <a:lnSpc>
                          <a:spcPts val="1050"/>
                        </a:lnSpc>
                      </a:pPr>
                      <a:r>
                        <a:rPr lang="en-US" sz="1300" b="1"/>
                        <a:t>y1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ts val="1050"/>
                        </a:lnSpc>
                      </a:pPr>
                      <a:endParaRPr lang="en-US" sz="1300" b="1"/>
                    </a:p>
                    <a:p>
                      <a:pPr marL="63500" algn="ctr">
                        <a:lnSpc>
                          <a:spcPts val="1050"/>
                        </a:lnSpc>
                      </a:pPr>
                      <a:r>
                        <a:rPr lang="en-US" sz="1300" b="1"/>
                        <a:t>y2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1050"/>
                        </a:lnSpc>
                      </a:pPr>
                      <a:endParaRPr lang="en-US" sz="1300" b="1"/>
                    </a:p>
                    <a:p>
                      <a:pPr marR="53975" algn="ctr">
                        <a:lnSpc>
                          <a:spcPts val="1050"/>
                        </a:lnSpc>
                      </a:pPr>
                      <a:r>
                        <a:rPr lang="en-US" sz="1300" b="1"/>
                        <a:t>classname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49219569"/>
                  </a:ext>
                </a:extLst>
              </a:tr>
              <a:tr h="277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300" b="1"/>
                        <a:t>13381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7826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300"/>
                        <a:t>1801.jpg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7826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300"/>
                        <a:t>451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782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300"/>
                        <a:t>186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7826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300"/>
                        <a:t>895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7826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300"/>
                        <a:t>697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7826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300"/>
                        <a:t>face_no_mask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7826" marB="0"/>
                </a:tc>
                <a:extLst>
                  <a:ext uri="{0D108BD9-81ED-4DB2-BD59-A6C34878D82A}">
                    <a16:rowId xmlns:a16="http://schemas.microsoft.com/office/drawing/2014/main" val="23314726"/>
                  </a:ext>
                </a:extLst>
              </a:tr>
              <a:tr h="274480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 b="1"/>
                        <a:t>3463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1802.jpg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 spc="-70"/>
                        <a:t>1</a:t>
                      </a:r>
                      <a:r>
                        <a:rPr lang="en-US" sz="1300"/>
                        <a:t>10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71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273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272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face_with_mask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extLst>
                  <a:ext uri="{0D108BD9-81ED-4DB2-BD59-A6C34878D82A}">
                    <a16:rowId xmlns:a16="http://schemas.microsoft.com/office/drawing/2014/main" val="1728263521"/>
                  </a:ext>
                </a:extLst>
              </a:tr>
              <a:tr h="274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 b="1"/>
                        <a:t>14835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1803.jpg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126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75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303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333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face_with_mask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extLst>
                  <a:ext uri="{0D108BD9-81ED-4DB2-BD59-A6C34878D82A}">
                    <a16:rowId xmlns:a16="http://schemas.microsoft.com/office/drawing/2014/main" val="209012136"/>
                  </a:ext>
                </a:extLst>
              </a:tr>
              <a:tr h="274480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 b="1"/>
                        <a:t>5867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1804.jpg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 spc="-70"/>
                        <a:t>1</a:t>
                      </a:r>
                      <a:r>
                        <a:rPr lang="en-US" sz="1300"/>
                        <a:t>12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 spc="-25"/>
                        <a:t>113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262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307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face_with_mask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extLst>
                  <a:ext uri="{0D108BD9-81ED-4DB2-BD59-A6C34878D82A}">
                    <a16:rowId xmlns:a16="http://schemas.microsoft.com/office/drawing/2014/main" val="1756655603"/>
                  </a:ext>
                </a:extLst>
              </a:tr>
              <a:tr h="203148">
                <a:tc>
                  <a:txBody>
                    <a:bodyPr/>
                    <a:lstStyle/>
                    <a:p>
                      <a:pPr marL="60325" algn="ctr">
                        <a:lnSpc>
                          <a:spcPts val="990"/>
                        </a:lnSpc>
                        <a:spcBef>
                          <a:spcPts val="385"/>
                        </a:spcBef>
                      </a:pPr>
                      <a:r>
                        <a:rPr lang="en-US" sz="1300" b="1"/>
                        <a:t>6194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99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1805.jpg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99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728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180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99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853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0"/>
                        </a:lnSpc>
                        <a:spcBef>
                          <a:spcPts val="385"/>
                        </a:spcBef>
                      </a:pPr>
                      <a:r>
                        <a:rPr lang="en-US" sz="1300"/>
                        <a:t>336</a:t>
                      </a:r>
                      <a:endParaRPr lang="en-US" sz="130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ts val="990"/>
                        </a:lnSpc>
                        <a:spcBef>
                          <a:spcPts val="385"/>
                        </a:spcBef>
                      </a:pPr>
                      <a:r>
                        <a:rPr lang="en-US" sz="1300" dirty="0"/>
                        <a:t>face_with_mask</a:t>
                      </a:r>
                      <a:endParaRPr lang="en-US" sz="1300" dirty="0">
                        <a:latin typeface="Arial"/>
                        <a:cs typeface="Arial"/>
                      </a:endParaRPr>
                    </a:p>
                  </a:txBody>
                  <a:tcPr marL="0" marR="0" marT="44911" marB="0"/>
                </a:tc>
                <a:extLst>
                  <a:ext uri="{0D108BD9-81ED-4DB2-BD59-A6C34878D82A}">
                    <a16:rowId xmlns:a16="http://schemas.microsoft.com/office/drawing/2014/main" val="689433346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0466B1-72C4-4E62-AFAB-B1B1C2F0B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6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92"/>
    </mc:Choice>
    <mc:Fallback>
      <p:transition spd="slow" advTm="19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E1D27-5057-4A65-8C7B-67BCF37F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4630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Training The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5" name="object 13">
            <a:extLst>
              <a:ext uri="{FF2B5EF4-FFF2-40B4-BE49-F238E27FC236}">
                <a16:creationId xmlns:a16="http://schemas.microsoft.com/office/drawing/2014/main" id="{7CEC815D-FD6D-47D5-AE92-201328595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758327"/>
              </p:ext>
            </p:extLst>
          </p:nvPr>
        </p:nvGraphicFramePr>
        <p:xfrm>
          <a:off x="6444525" y="1752066"/>
          <a:ext cx="5014801" cy="340999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7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0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047"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1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53455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lang="en-US" sz="1400" b="1" dirty="0">
                          <a:solidFill>
                            <a:srgbClr val="008000"/>
                          </a:solidFill>
                        </a:rPr>
                        <a:t>from </a:t>
                      </a:r>
                      <a:r>
                        <a:rPr lang="en-US" sz="1400" dirty="0" err="1"/>
                        <a:t>keras</a:t>
                      </a:r>
                      <a:r>
                        <a:rPr lang="en-US" sz="1400" dirty="0"/>
                        <a:t> </a:t>
                      </a:r>
                      <a:r>
                        <a:rPr lang="en-US" sz="1400" b="1" dirty="0">
                          <a:solidFill>
                            <a:srgbClr val="008000"/>
                          </a:solidFill>
                        </a:rPr>
                        <a:t>import</a:t>
                      </a:r>
                      <a:r>
                        <a:rPr lang="en-US" sz="1400" b="1" spc="-25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400" dirty="0"/>
                        <a:t>layers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 marL="0" marR="0" marT="5345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2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b="1" dirty="0">
                          <a:solidFill>
                            <a:srgbClr val="008000"/>
                          </a:solidFill>
                        </a:rPr>
                        <a:t>from </a:t>
                      </a:r>
                      <a:r>
                        <a:rPr sz="1400" dirty="0"/>
                        <a:t>keras </a:t>
                      </a:r>
                      <a:r>
                        <a:rPr sz="1400" b="1" dirty="0">
                          <a:solidFill>
                            <a:srgbClr val="008000"/>
                          </a:solidFill>
                        </a:rPr>
                        <a:t>import</a:t>
                      </a:r>
                      <a:r>
                        <a:rPr sz="1400" b="1" spc="-25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sz="1400" dirty="0"/>
                        <a:t>models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3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dirty="0"/>
                        <a:t>model </a:t>
                      </a:r>
                      <a:r>
                        <a:rPr sz="1400" b="1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400" b="1" spc="-15" dirty="0">
                          <a:solidFill>
                            <a:srgbClr val="7216AB"/>
                          </a:solidFill>
                        </a:rPr>
                        <a:t> </a:t>
                      </a:r>
                      <a:r>
                        <a:rPr sz="1400" spc="-5" dirty="0"/>
                        <a:t>models.Sequential()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0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4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0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5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6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model.add(layers.Conv2D(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32</a:t>
                      </a:r>
                      <a:r>
                        <a:rPr sz="1400" spc="-5" dirty="0"/>
                        <a:t>, 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</a:t>
                      </a:r>
                      <a:r>
                        <a:rPr sz="1400" spc="-5" dirty="0"/>
                        <a:t>,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</a:t>
                      </a:r>
                      <a:r>
                        <a:rPr sz="1400" spc="-5" dirty="0"/>
                        <a:t>),</a:t>
                      </a:r>
                      <a:r>
                        <a:rPr sz="1400" spc="5" dirty="0"/>
                        <a:t> </a:t>
                      </a:r>
                      <a:r>
                        <a:rPr sz="1400" spc="-5" dirty="0"/>
                        <a:t>activation</a:t>
                      </a:r>
                      <a:r>
                        <a:rPr sz="140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rgbClr val="B92020"/>
                          </a:solidFill>
                        </a:rPr>
                        <a:t>'relu'</a:t>
                      </a:r>
                      <a:r>
                        <a:rPr sz="1400" spc="-5" dirty="0"/>
                        <a:t>,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7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input_shape</a:t>
                      </a:r>
                      <a:r>
                        <a:rPr sz="140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400" spc="-5" dirty="0"/>
                        <a:t>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50</a:t>
                      </a:r>
                      <a:r>
                        <a:rPr sz="1400" spc="-5" dirty="0"/>
                        <a:t>,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50</a:t>
                      </a:r>
                      <a:r>
                        <a:rPr sz="1400" spc="-5" dirty="0"/>
                        <a:t>,</a:t>
                      </a:r>
                      <a:r>
                        <a:rPr sz="1400" spc="-10" dirty="0"/>
                        <a:t>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</a:t>
                      </a:r>
                      <a:r>
                        <a:rPr sz="1400" spc="-5" dirty="0"/>
                        <a:t>)))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8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model.add(layers.MaxPooling2D((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2</a:t>
                      </a:r>
                      <a:r>
                        <a:rPr sz="1400" spc="-5" dirty="0"/>
                        <a:t>,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2</a:t>
                      </a:r>
                      <a:r>
                        <a:rPr sz="1400" spc="-5" dirty="0"/>
                        <a:t>)))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9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model.add(layers.Conv2D(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64</a:t>
                      </a:r>
                      <a:r>
                        <a:rPr sz="1400" spc="-5" dirty="0"/>
                        <a:t>, 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</a:t>
                      </a:r>
                      <a:r>
                        <a:rPr sz="1400" spc="-5" dirty="0"/>
                        <a:t>,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</a:t>
                      </a:r>
                      <a:r>
                        <a:rPr sz="1400" spc="-5" dirty="0"/>
                        <a:t>),</a:t>
                      </a:r>
                      <a:r>
                        <a:rPr sz="1400" spc="10" dirty="0"/>
                        <a:t> </a:t>
                      </a:r>
                      <a:r>
                        <a:rPr sz="1400" spc="-5" dirty="0"/>
                        <a:t>activation</a:t>
                      </a:r>
                      <a:r>
                        <a:rPr sz="140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rgbClr val="B92020"/>
                          </a:solidFill>
                        </a:rPr>
                        <a:t>'relu'</a:t>
                      </a:r>
                      <a:r>
                        <a:rPr sz="1400" spc="-5" dirty="0"/>
                        <a:t>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10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model.add(layers.MaxPooling2D((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2</a:t>
                      </a:r>
                      <a:r>
                        <a:rPr sz="1400" spc="-5" dirty="0"/>
                        <a:t>,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2</a:t>
                      </a:r>
                      <a:r>
                        <a:rPr sz="1400" spc="-5" dirty="0"/>
                        <a:t>)))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11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model.add(layers.Conv2D(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128</a:t>
                      </a:r>
                      <a:r>
                        <a:rPr sz="1400" spc="-5" dirty="0"/>
                        <a:t>, 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</a:t>
                      </a:r>
                      <a:r>
                        <a:rPr sz="1400" spc="-5" dirty="0"/>
                        <a:t>,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</a:t>
                      </a:r>
                      <a:r>
                        <a:rPr sz="1400" spc="-5" dirty="0"/>
                        <a:t>),</a:t>
                      </a:r>
                      <a:r>
                        <a:rPr sz="1400" spc="10" dirty="0"/>
                        <a:t> </a:t>
                      </a:r>
                      <a:r>
                        <a:rPr sz="1400" spc="-5" dirty="0"/>
                        <a:t>activation</a:t>
                      </a:r>
                      <a:r>
                        <a:rPr sz="140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rgbClr val="B92020"/>
                          </a:solidFill>
                        </a:rPr>
                        <a:t>'relu'</a:t>
                      </a:r>
                      <a:r>
                        <a:rPr sz="1400" spc="-5" dirty="0"/>
                        <a:t>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12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model.add(layers.MaxPooling2D((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2</a:t>
                      </a:r>
                      <a:r>
                        <a:rPr sz="1400" spc="-5" dirty="0"/>
                        <a:t>,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2</a:t>
                      </a:r>
                      <a:r>
                        <a:rPr sz="1400" spc="-5" dirty="0"/>
                        <a:t>)))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13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model.add(layers.Conv2D(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128</a:t>
                      </a:r>
                      <a:r>
                        <a:rPr sz="1400" spc="-5" dirty="0"/>
                        <a:t>, 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</a:t>
                      </a:r>
                      <a:r>
                        <a:rPr sz="1400" spc="-5" dirty="0"/>
                        <a:t>,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3</a:t>
                      </a:r>
                      <a:r>
                        <a:rPr sz="1400" spc="-5" dirty="0"/>
                        <a:t>),</a:t>
                      </a:r>
                      <a:r>
                        <a:rPr sz="1400" spc="10" dirty="0"/>
                        <a:t> </a:t>
                      </a:r>
                      <a:r>
                        <a:rPr sz="1400" spc="-5" dirty="0"/>
                        <a:t>activation</a:t>
                      </a:r>
                      <a:r>
                        <a:rPr sz="140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rgbClr val="B92020"/>
                          </a:solidFill>
                        </a:rPr>
                        <a:t>'relu'</a:t>
                      </a:r>
                      <a:r>
                        <a:rPr sz="1400" spc="-5" dirty="0"/>
                        <a:t>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14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model.add(layers.MaxPooling2D((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2</a:t>
                      </a:r>
                      <a:r>
                        <a:rPr sz="1400" spc="-5" dirty="0"/>
                        <a:t>, 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2</a:t>
                      </a:r>
                      <a:r>
                        <a:rPr sz="1400" spc="-5" dirty="0"/>
                        <a:t>)))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15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model.add(layers.Flatten())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16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model.add(layers.Dense(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512</a:t>
                      </a:r>
                      <a:r>
                        <a:rPr sz="1400" spc="-5" dirty="0"/>
                        <a:t>, activation</a:t>
                      </a:r>
                      <a:r>
                        <a:rPr sz="140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rgbClr val="B92020"/>
                          </a:solidFill>
                        </a:rPr>
                        <a:t>'relu'</a:t>
                      </a:r>
                      <a:r>
                        <a:rPr sz="1400" spc="-5" dirty="0"/>
                        <a:t>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94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lang="en-US" sz="1100">
                          <a:solidFill>
                            <a:srgbClr val="454545"/>
                          </a:solidFill>
                        </a:rPr>
                        <a:t>17</a:t>
                      </a:r>
                      <a:endParaRPr lang="en-US" sz="11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 lvl="0">
                        <a:lnSpc>
                          <a:spcPts val="1100"/>
                        </a:lnSpc>
                      </a:pPr>
                      <a:r>
                        <a:rPr sz="1400" spc="-5" dirty="0"/>
                        <a:t>model.add(layers.Dense(</a:t>
                      </a:r>
                      <a:r>
                        <a:rPr sz="1400" spc="-5" dirty="0">
                          <a:solidFill>
                            <a:srgbClr val="008700"/>
                          </a:solidFill>
                        </a:rPr>
                        <a:t>1</a:t>
                      </a:r>
                      <a:r>
                        <a:rPr sz="1400" spc="-5" dirty="0"/>
                        <a:t>, activation</a:t>
                      </a:r>
                      <a:r>
                        <a:rPr sz="140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400" spc="-5" dirty="0">
                          <a:solidFill>
                            <a:srgbClr val="B92020"/>
                          </a:solidFill>
                        </a:rPr>
                        <a:t>'sigmoid'</a:t>
                      </a:r>
                      <a:r>
                        <a:rPr sz="1400" spc="-5" dirty="0"/>
                        <a:t>))</a:t>
                      </a:r>
                      <a:endParaRPr sz="14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1DFA79D-6C38-4C08-A83A-D0C9A3C0B5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81"/>
    </mc:Choice>
    <mc:Fallback>
      <p:transition spd="slow" advTm="15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E1D27-5057-4A65-8C7B-67BCF37F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44" y="1973945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6000" dirty="0"/>
              <a:t>Model Summary</a:t>
            </a:r>
            <a:endParaRPr lang="en-US" sz="5600" spc="-1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D91B92-0D4C-47CD-9FE8-788B5D270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90944"/>
              </p:ext>
            </p:extLst>
          </p:nvPr>
        </p:nvGraphicFramePr>
        <p:xfrm>
          <a:off x="5646288" y="1233682"/>
          <a:ext cx="5358198" cy="273997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358198">
                  <a:extLst>
                    <a:ext uri="{9D8B030D-6E8A-4147-A177-3AD203B41FA5}">
                      <a16:colId xmlns:a16="http://schemas.microsoft.com/office/drawing/2014/main" val="1368747409"/>
                    </a:ext>
                  </a:extLst>
                </a:gridCol>
              </a:tblGrid>
              <a:tr h="320773">
                <a:tc>
                  <a:txBody>
                    <a:bodyPr/>
                    <a:lstStyle/>
                    <a:p>
                      <a:pPr>
                        <a:lnSpc>
                          <a:spcPts val="990"/>
                        </a:lnSpc>
                      </a:pPr>
                      <a:endParaRPr lang="en-US" sz="1600" dirty="0"/>
                    </a:p>
                    <a:p>
                      <a:pPr>
                        <a:lnSpc>
                          <a:spcPts val="990"/>
                        </a:lnSpc>
                      </a:pPr>
                      <a:r>
                        <a:rPr lang="en-US" sz="1600" dirty="0"/>
                        <a:t>conv2d_1</a:t>
                      </a:r>
                      <a:r>
                        <a:rPr lang="en-US" sz="1600" spc="-10" dirty="0"/>
                        <a:t> </a:t>
                      </a:r>
                      <a:r>
                        <a:rPr lang="en-US" sz="1600" dirty="0"/>
                        <a:t>(Conv2D)</a:t>
                      </a:r>
                      <a:endParaRPr lang="en-US" sz="16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29964742"/>
                  </a:ext>
                </a:extLst>
              </a:tr>
              <a:tr h="250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100"/>
                        <a:t>max_pooling2d_1</a:t>
                      </a:r>
                      <a:r>
                        <a:rPr lang="en-US" sz="1100" spc="-70"/>
                        <a:t> </a:t>
                      </a:r>
                      <a:r>
                        <a:rPr lang="en-US" sz="1100"/>
                        <a:t>(MaxPooling2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3293861743"/>
                  </a:ext>
                </a:extLst>
              </a:tr>
              <a:tr h="2096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100"/>
                        <a:t>conv2d_2</a:t>
                      </a:r>
                      <a:r>
                        <a:rPr lang="en-US" sz="1100" spc="-10"/>
                        <a:t> </a:t>
                      </a:r>
                      <a:r>
                        <a:rPr lang="en-US" sz="1100"/>
                        <a:t>(Conv2D)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2052891950"/>
                  </a:ext>
                </a:extLst>
              </a:tr>
              <a:tr h="2460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100" dirty="0"/>
                        <a:t>max_pooling2d_2</a:t>
                      </a:r>
                      <a:r>
                        <a:rPr lang="en-US" sz="1100" spc="-70" dirty="0"/>
                        <a:t> </a:t>
                      </a:r>
                      <a:r>
                        <a:rPr lang="en-US" sz="1100" dirty="0"/>
                        <a:t>(MaxPooling2</a:t>
                      </a:r>
                      <a:endParaRPr lang="en-US" sz="1100" dirty="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609875"/>
                  </a:ext>
                </a:extLst>
              </a:tr>
              <a:tr h="2214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200"/>
                        <a:t>conv2d_3</a:t>
                      </a:r>
                      <a:r>
                        <a:rPr lang="en-US" sz="1200" spc="-10"/>
                        <a:t> </a:t>
                      </a:r>
                      <a:r>
                        <a:rPr lang="en-US" sz="1200"/>
                        <a:t>(Conv2D)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2598328610"/>
                  </a:ext>
                </a:extLst>
              </a:tr>
              <a:tr h="227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200"/>
                        <a:t>max_pooling2d_3</a:t>
                      </a:r>
                      <a:r>
                        <a:rPr lang="en-US" sz="1200" spc="-70"/>
                        <a:t> </a:t>
                      </a:r>
                      <a:r>
                        <a:rPr lang="en-US" sz="1200"/>
                        <a:t>(MaxPooling2</a:t>
                      </a:r>
                      <a:endParaRPr lang="en-US" sz="120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2663014286"/>
                  </a:ext>
                </a:extLst>
              </a:tr>
              <a:tr h="2487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200" dirty="0"/>
                        <a:t>conv2d_4</a:t>
                      </a:r>
                      <a:r>
                        <a:rPr lang="en-US" sz="1200" spc="-10" dirty="0"/>
                        <a:t> </a:t>
                      </a:r>
                      <a:r>
                        <a:rPr lang="en-US" sz="1200" dirty="0"/>
                        <a:t>(Conv2D)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4049833411"/>
                  </a:ext>
                </a:extLst>
              </a:tr>
              <a:tr h="2814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200"/>
                        <a:t>max_pooling2d_4</a:t>
                      </a:r>
                      <a:r>
                        <a:rPr lang="en-US" sz="1200" spc="-70"/>
                        <a:t> </a:t>
                      </a:r>
                      <a:r>
                        <a:rPr lang="en-US" sz="1200"/>
                        <a:t>(MaxPooling2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2643975067"/>
                  </a:ext>
                </a:extLst>
              </a:tr>
              <a:tr h="2699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200"/>
                        <a:t>flatten_1</a:t>
                      </a:r>
                      <a:r>
                        <a:rPr lang="en-US" sz="1200" spc="-10"/>
                        <a:t> </a:t>
                      </a:r>
                      <a:r>
                        <a:rPr lang="en-US" sz="1200"/>
                        <a:t>(Flatten)</a:t>
                      </a:r>
                      <a:endParaRPr lang="en-US" sz="1200" dirty="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30873769"/>
                  </a:ext>
                </a:extLst>
              </a:tr>
              <a:tr h="2695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200"/>
                        <a:t>dense_1</a:t>
                      </a:r>
                      <a:r>
                        <a:rPr lang="en-US" sz="1200" spc="-10"/>
                        <a:t> </a:t>
                      </a:r>
                      <a:r>
                        <a:rPr lang="en-US" sz="1200"/>
                        <a:t>(Dense)</a:t>
                      </a:r>
                      <a:endParaRPr lang="en-US" sz="120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2724074809"/>
                  </a:ext>
                </a:extLst>
              </a:tr>
              <a:tr h="194277"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  <a:spcBef>
                          <a:spcPts val="50"/>
                        </a:spcBef>
                      </a:pPr>
                      <a:r>
                        <a:rPr lang="en-US" sz="1400" dirty="0"/>
                        <a:t>dense_2</a:t>
                      </a:r>
                      <a:r>
                        <a:rPr lang="en-US" sz="1400" spc="-10" dirty="0"/>
                        <a:t> </a:t>
                      </a:r>
                      <a:r>
                        <a:rPr lang="en-US" sz="1400" dirty="0"/>
                        <a:t>(Dense)</a:t>
                      </a:r>
                      <a:endParaRPr lang="en-US" sz="1400" dirty="0">
                        <a:latin typeface="Consolas"/>
                        <a:cs typeface="Consolas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432551733"/>
                  </a:ext>
                </a:extLst>
              </a:tr>
            </a:tbl>
          </a:graphicData>
        </a:graphic>
      </p:graphicFrame>
      <p:sp>
        <p:nvSpPr>
          <p:cNvPr id="20" name="object 10">
            <a:extLst>
              <a:ext uri="{FF2B5EF4-FFF2-40B4-BE49-F238E27FC236}">
                <a16:creationId xmlns:a16="http://schemas.microsoft.com/office/drawing/2014/main" id="{A737B928-7BD9-4E9F-9C60-7EA62116EDDB}"/>
              </a:ext>
            </a:extLst>
          </p:cNvPr>
          <p:cNvSpPr txBox="1"/>
          <p:nvPr/>
        </p:nvSpPr>
        <p:spPr>
          <a:xfrm>
            <a:off x="930819" y="4105694"/>
            <a:ext cx="4058040" cy="1005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dirty="0">
                <a:latin typeface="Consolas"/>
                <a:cs typeface="Consolas"/>
              </a:rPr>
              <a:t>=====================================================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dirty="0">
                <a:latin typeface="Consolas"/>
                <a:cs typeface="Consolas"/>
              </a:rPr>
              <a:t>Total params:</a:t>
            </a:r>
            <a:r>
              <a:rPr lang="en-US" spc="-5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307,393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dirty="0">
                <a:latin typeface="Consolas"/>
                <a:cs typeface="Consolas"/>
              </a:rPr>
              <a:t>Trainable params:</a:t>
            </a:r>
            <a:r>
              <a:rPr lang="en-US" spc="-5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307,393</a:t>
            </a: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en-US" dirty="0">
                <a:latin typeface="Consolas"/>
                <a:cs typeface="Consolas"/>
              </a:rPr>
              <a:t>Non-trainable params:</a:t>
            </a:r>
            <a:r>
              <a:rPr lang="en-US" spc="-5" dirty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2B91AB4-67B7-417C-A884-31C7F2532C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6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2"/>
    </mc:Choice>
    <mc:Fallback>
      <p:transition spd="slow" advTm="10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E1D27-5057-4A65-8C7B-67BCF37F6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44" y="1973945"/>
            <a:ext cx="5015638" cy="196977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6000" dirty="0"/>
              <a:t>Binary </a:t>
            </a:r>
            <a:r>
              <a:rPr lang="en-US" sz="6000" dirty="0" err="1"/>
              <a:t>Crossentropy</a:t>
            </a:r>
            <a:endParaRPr lang="en-US" sz="5600" spc="-1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6" name="object 8">
            <a:extLst>
              <a:ext uri="{FF2B5EF4-FFF2-40B4-BE49-F238E27FC236}">
                <a16:creationId xmlns:a16="http://schemas.microsoft.com/office/drawing/2014/main" id="{7B51F8B1-9F4C-40F1-BEF9-F09983718765}"/>
              </a:ext>
            </a:extLst>
          </p:cNvPr>
          <p:cNvSpPr txBox="1"/>
          <p:nvPr/>
        </p:nvSpPr>
        <p:spPr>
          <a:xfrm>
            <a:off x="1277096" y="4124426"/>
            <a:ext cx="3031490" cy="3473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5"/>
              </a:spcBef>
            </a:pPr>
            <a:r>
              <a:rPr sz="1050" dirty="0">
                <a:latin typeface="Consolas"/>
                <a:cs typeface="Consolas"/>
              </a:rPr>
              <a:t>Found 4311 images belonging to 2</a:t>
            </a:r>
            <a:r>
              <a:rPr sz="1050" spc="-100" dirty="0">
                <a:latin typeface="Consolas"/>
                <a:cs typeface="Consolas"/>
              </a:rPr>
              <a:t> </a:t>
            </a:r>
            <a:r>
              <a:rPr sz="1050" dirty="0">
                <a:latin typeface="Consolas"/>
                <a:cs typeface="Consolas"/>
              </a:rPr>
              <a:t>classes.  Found 1438 images belonging to 2</a:t>
            </a:r>
            <a:r>
              <a:rPr sz="1050" spc="-100" dirty="0">
                <a:latin typeface="Consolas"/>
                <a:cs typeface="Consolas"/>
              </a:rPr>
              <a:t> </a:t>
            </a:r>
            <a:r>
              <a:rPr sz="1050" dirty="0">
                <a:latin typeface="Consolas"/>
                <a:cs typeface="Consolas"/>
              </a:rPr>
              <a:t>classes.</a:t>
            </a:r>
          </a:p>
        </p:txBody>
      </p:sp>
      <p:graphicFrame>
        <p:nvGraphicFramePr>
          <p:cNvPr id="27" name="object 7">
            <a:extLst>
              <a:ext uri="{FF2B5EF4-FFF2-40B4-BE49-F238E27FC236}">
                <a16:creationId xmlns:a16="http://schemas.microsoft.com/office/drawing/2014/main" id="{1E32FA09-A171-45C9-B903-7305D4DB9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129910"/>
              </p:ext>
            </p:extLst>
          </p:nvPr>
        </p:nvGraphicFramePr>
        <p:xfrm>
          <a:off x="5618103" y="1522654"/>
          <a:ext cx="5922010" cy="2775444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0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18"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1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50" b="1" dirty="0">
                          <a:solidFill>
                            <a:srgbClr val="008000"/>
                          </a:solidFill>
                        </a:rPr>
                        <a:t>from </a:t>
                      </a:r>
                      <a:r>
                        <a:rPr sz="1050" spc="-5" dirty="0"/>
                        <a:t>keras.preprocessing.image </a:t>
                      </a:r>
                      <a:r>
                        <a:rPr sz="1050" b="1" dirty="0">
                          <a:solidFill>
                            <a:srgbClr val="008000"/>
                          </a:solidFill>
                        </a:rPr>
                        <a:t>import</a:t>
                      </a:r>
                      <a:r>
                        <a:rPr sz="1050" b="1" spc="-10" dirty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sz="1050" dirty="0"/>
                        <a:t>ImageDataGenerator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4254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2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3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dirty="0"/>
                        <a:t>train_datagen </a:t>
                      </a:r>
                      <a:r>
                        <a:rPr sz="1050" b="1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b="1" spc="-10" dirty="0">
                          <a:solidFill>
                            <a:srgbClr val="7216AB"/>
                          </a:solidFill>
                        </a:rPr>
                        <a:t> </a:t>
                      </a:r>
                      <a:r>
                        <a:rPr sz="1050" spc="-5" dirty="0"/>
                        <a:t>ImageDataGenerator(rescale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1.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/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255</a:t>
                      </a:r>
                      <a:r>
                        <a:rPr sz="1050" spc="-5" dirty="0"/>
                        <a:t>)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4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dirty="0"/>
                        <a:t>test_datagen </a:t>
                      </a:r>
                      <a:r>
                        <a:rPr sz="1050" b="1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b="1" spc="-10" dirty="0">
                          <a:solidFill>
                            <a:srgbClr val="7216AB"/>
                          </a:solidFill>
                        </a:rPr>
                        <a:t> </a:t>
                      </a:r>
                      <a:r>
                        <a:rPr sz="1050" spc="-5" dirty="0"/>
                        <a:t>ImageDataGenerator(rescale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1.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/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255</a:t>
                      </a:r>
                      <a:r>
                        <a:rPr sz="1050" spc="-5" dirty="0"/>
                        <a:t>)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5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6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dirty="0"/>
                        <a:t>train_generator </a:t>
                      </a:r>
                      <a:r>
                        <a:rPr sz="1050" b="1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b="1" spc="-10" dirty="0">
                          <a:solidFill>
                            <a:srgbClr val="7216AB"/>
                          </a:solidFill>
                        </a:rPr>
                        <a:t> </a:t>
                      </a:r>
                      <a:r>
                        <a:rPr sz="1050" spc="-5" dirty="0"/>
                        <a:t>train_datagen.flow_from_directory(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7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spc="-5" dirty="0"/>
                        <a:t>train_dir,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8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spc="-5" dirty="0"/>
                        <a:t>target_size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spc="-5" dirty="0"/>
                        <a:t>(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50</a:t>
                      </a:r>
                      <a:r>
                        <a:rPr sz="1050" spc="-5" dirty="0"/>
                        <a:t>,</a:t>
                      </a:r>
                      <a:r>
                        <a:rPr sz="1050" spc="-10" dirty="0"/>
                        <a:t> 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50</a:t>
                      </a:r>
                      <a:r>
                        <a:rPr sz="1050" spc="-5" dirty="0"/>
                        <a:t>),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9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spc="-5" dirty="0"/>
                        <a:t>batch_size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40</a:t>
                      </a:r>
                      <a:r>
                        <a:rPr sz="1050" spc="-5" dirty="0"/>
                        <a:t>,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10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spc="-5" dirty="0"/>
                        <a:t>class_mode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spc="-5" dirty="0">
                          <a:solidFill>
                            <a:srgbClr val="B92020"/>
                          </a:solidFill>
                        </a:rPr>
                        <a:t>'binary'</a:t>
                      </a:r>
                      <a:r>
                        <a:rPr sz="1050" spc="-5" dirty="0"/>
                        <a:t>)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11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12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dirty="0"/>
                        <a:t>validation_generator </a:t>
                      </a:r>
                      <a:r>
                        <a:rPr sz="1050" b="1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b="1" spc="-10" dirty="0">
                          <a:solidFill>
                            <a:srgbClr val="7216AB"/>
                          </a:solidFill>
                        </a:rPr>
                        <a:t> </a:t>
                      </a:r>
                      <a:r>
                        <a:rPr sz="1050" spc="-5" dirty="0"/>
                        <a:t>test_datagen.flow_from_directory(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13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spc="-5" dirty="0"/>
                        <a:t>val_dir,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1924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14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spc="-5" dirty="0"/>
                        <a:t>target_size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spc="-5" dirty="0"/>
                        <a:t>(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50</a:t>
                      </a:r>
                      <a:r>
                        <a:rPr sz="1050" spc="-5" dirty="0"/>
                        <a:t>,</a:t>
                      </a:r>
                      <a:r>
                        <a:rPr sz="1050" spc="-10" dirty="0"/>
                        <a:t> 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50</a:t>
                      </a:r>
                      <a:r>
                        <a:rPr sz="1050" spc="-5" dirty="0"/>
                        <a:t>),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4535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15</a:t>
                      </a:r>
                      <a:endParaRPr sz="105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spc="-5" dirty="0"/>
                        <a:t>batch_size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spc="-5" dirty="0">
                          <a:solidFill>
                            <a:srgbClr val="008700"/>
                          </a:solidFill>
                        </a:rPr>
                        <a:t>40</a:t>
                      </a:r>
                      <a:r>
                        <a:rPr sz="1050" spc="-5" dirty="0"/>
                        <a:t>,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32">
                <a:tc>
                  <a:txBody>
                    <a:bodyPr/>
                    <a:lstStyle/>
                    <a:p>
                      <a:pPr marR="73660" algn="r">
                        <a:lnSpc>
                          <a:spcPts val="1100"/>
                        </a:lnSpc>
                      </a:pPr>
                      <a:r>
                        <a:rPr sz="1050" dirty="0">
                          <a:solidFill>
                            <a:srgbClr val="454545"/>
                          </a:solidFill>
                        </a:rPr>
                        <a:t>16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1100"/>
                        </a:lnSpc>
                      </a:pPr>
                      <a:r>
                        <a:rPr sz="1050" spc="-5" dirty="0"/>
                        <a:t>class_mode</a:t>
                      </a:r>
                      <a:r>
                        <a:rPr sz="1050" b="1" spc="-5" dirty="0">
                          <a:solidFill>
                            <a:srgbClr val="7216AB"/>
                          </a:solidFill>
                        </a:rPr>
                        <a:t>=</a:t>
                      </a:r>
                      <a:r>
                        <a:rPr sz="1050" spc="-5" dirty="0">
                          <a:solidFill>
                            <a:srgbClr val="B92020"/>
                          </a:solidFill>
                        </a:rPr>
                        <a:t>'binary'</a:t>
                      </a:r>
                      <a:r>
                        <a:rPr sz="1050" spc="-5" dirty="0"/>
                        <a:t>)</a:t>
                      </a:r>
                      <a:endParaRPr sz="105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146FD6-57F6-44C3-9BA4-67085EA96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5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42"/>
    </mc:Choice>
    <mc:Fallback>
      <p:transition spd="slow" advTm="23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00E69-A8B4-4E43-A1BD-E4D30DA1E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44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 dirty="0"/>
              <a:t>Model Fit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1EE10-AE26-49AA-AD26-D52B12C3ECF5}"/>
              </a:ext>
            </a:extLst>
          </p:cNvPr>
          <p:cNvSpPr txBox="1"/>
          <p:nvPr/>
        </p:nvSpPr>
        <p:spPr>
          <a:xfrm>
            <a:off x="6455637" y="2228670"/>
            <a:ext cx="5680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Consolas" panose="020B0609020204030204" pitchFamily="49" charset="0"/>
              </a:rPr>
              <a:t>history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i="0" u="none" strike="noStrike" baseline="0" dirty="0">
                <a:solidFill>
                  <a:srgbClr val="7216AC"/>
                </a:solidFill>
                <a:latin typeface="Consolas-Bold"/>
              </a:rPr>
              <a:t>= </a:t>
            </a:r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model.fit_generator</a:t>
            </a:r>
            <a:r>
              <a:rPr lang="en-US" sz="1200" b="0" i="0" u="none" strike="noStrike" baseline="0" dirty="0"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train_generator</a:t>
            </a:r>
            <a:r>
              <a:rPr lang="en-US" sz="1200" b="0" i="0" u="none" strike="noStrike" baseline="0" dirty="0"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steps_per_epoch</a:t>
            </a:r>
            <a:r>
              <a:rPr lang="en-US" sz="1200" b="1" i="0" u="none" strike="noStrike" baseline="0" dirty="0">
                <a:solidFill>
                  <a:srgbClr val="7216AC"/>
                </a:solidFill>
                <a:latin typeface="Consolas-Bold"/>
              </a:rPr>
              <a:t>=</a:t>
            </a:r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np.ceil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0" i="0" u="none" strike="noStrike" baseline="0" dirty="0" err="1">
                <a:solidFill>
                  <a:srgbClr val="008100"/>
                </a:solidFill>
                <a:latin typeface="Consolas" panose="020B0609020204030204" pitchFamily="49" charset="0"/>
              </a:rPr>
              <a:t>len</a:t>
            </a:r>
            <a:r>
              <a:rPr lang="en-US" sz="1200" b="0" i="0" u="none" strike="noStrike" baseline="0" dirty="0">
                <a:latin typeface="Consolas" panose="020B0609020204030204" pitchFamily="49" charset="0"/>
              </a:rPr>
              <a:t>(</a:t>
            </a:r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train_generator.filenames</a:t>
            </a:r>
            <a:r>
              <a:rPr lang="en-US" sz="1200" b="0" i="0" u="none" strike="noStrike" baseline="0" dirty="0">
                <a:latin typeface="Consolas" panose="020B0609020204030204" pitchFamily="49" charset="0"/>
              </a:rPr>
              <a:t>)</a:t>
            </a:r>
            <a:r>
              <a:rPr lang="en-US" sz="1200" b="1" i="0" u="none" strike="noStrike" baseline="0" dirty="0">
                <a:solidFill>
                  <a:srgbClr val="7216AC"/>
                </a:solidFill>
                <a:latin typeface="Consolas-Bold"/>
              </a:rPr>
              <a:t>/</a:t>
            </a:r>
            <a:r>
              <a:rPr lang="en-US" sz="1200" b="0" i="0" u="none" strike="noStrike" baseline="0" dirty="0">
                <a:solidFill>
                  <a:srgbClr val="008900"/>
                </a:solidFill>
                <a:latin typeface="Consolas" panose="020B0609020204030204" pitchFamily="49" charset="0"/>
              </a:rPr>
              <a:t>40</a:t>
            </a:r>
            <a:r>
              <a:rPr lang="en-US" sz="1200" b="0" i="0" u="none" strike="noStrike" baseline="0" dirty="0">
                <a:latin typeface="Consolas" panose="020B0609020204030204" pitchFamily="49" charset="0"/>
              </a:rPr>
              <a:t>),</a:t>
            </a:r>
          </a:p>
          <a:p>
            <a:pPr algn="l"/>
            <a:r>
              <a:rPr lang="en-US" sz="1200" b="0" i="0" u="none" strike="noStrike" baseline="0" dirty="0">
                <a:latin typeface="Consolas" panose="020B0609020204030204" pitchFamily="49" charset="0"/>
              </a:rPr>
              <a:t>epochs</a:t>
            </a:r>
            <a:r>
              <a:rPr lang="en-US" sz="1200" b="1" i="0" u="none" strike="noStrike" baseline="0" dirty="0">
                <a:solidFill>
                  <a:srgbClr val="7216AC"/>
                </a:solidFill>
                <a:latin typeface="Consolas-Bold"/>
              </a:rPr>
              <a:t>=</a:t>
            </a:r>
            <a:r>
              <a:rPr lang="en-US" sz="1200" b="0" i="0" u="none" strike="noStrike" baseline="0" dirty="0">
                <a:solidFill>
                  <a:srgbClr val="008900"/>
                </a:solidFill>
                <a:latin typeface="Consolas" panose="020B0609020204030204" pitchFamily="49" charset="0"/>
              </a:rPr>
              <a:t>20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validation_data</a:t>
            </a:r>
            <a:r>
              <a:rPr lang="en-US" sz="1200" b="1" i="0" u="none" strike="noStrike" baseline="0" dirty="0">
                <a:solidFill>
                  <a:srgbClr val="7216AC"/>
                </a:solidFill>
                <a:latin typeface="Consolas-Bold"/>
              </a:rPr>
              <a:t>=</a:t>
            </a:r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validation_generator</a:t>
            </a:r>
            <a:r>
              <a:rPr lang="en-US" sz="1200" b="0" i="0" u="none" strike="noStrike" baseline="0" dirty="0"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validation_steps</a:t>
            </a:r>
            <a:r>
              <a:rPr lang="en-US" sz="1200" b="1" i="0" u="none" strike="noStrike" baseline="0" dirty="0">
                <a:solidFill>
                  <a:srgbClr val="7216AC"/>
                </a:solidFill>
                <a:latin typeface="Consolas-Bold"/>
              </a:rPr>
              <a:t>=</a:t>
            </a:r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np.ceil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b="0" i="0" u="none" strike="noStrike" baseline="0" dirty="0" err="1">
                <a:solidFill>
                  <a:srgbClr val="008100"/>
                </a:solidFill>
                <a:latin typeface="Consolas" panose="020B0609020204030204" pitchFamily="49" charset="0"/>
              </a:rPr>
              <a:t>len</a:t>
            </a:r>
            <a:r>
              <a:rPr lang="en-US" sz="1200" b="0" i="0" u="none" strike="noStrike" baseline="0" dirty="0">
                <a:latin typeface="Consolas" panose="020B0609020204030204" pitchFamily="49" charset="0"/>
              </a:rPr>
              <a:t>(</a:t>
            </a:r>
            <a:r>
              <a:rPr lang="en-US" sz="1200" b="0" i="0" u="none" strike="noStrike" baseline="0" dirty="0" err="1">
                <a:latin typeface="Consolas" panose="020B0609020204030204" pitchFamily="49" charset="0"/>
              </a:rPr>
              <a:t>validation_generator.filenames</a:t>
            </a:r>
            <a:r>
              <a:rPr lang="en-US" sz="1200" b="0" i="0" u="none" strike="noStrike" baseline="0" dirty="0">
                <a:latin typeface="Consolas" panose="020B0609020204030204" pitchFamily="49" charset="0"/>
              </a:rPr>
              <a:t>)</a:t>
            </a:r>
            <a:r>
              <a:rPr lang="en-US" sz="1200" b="1" i="0" u="none" strike="noStrike" baseline="0" dirty="0">
                <a:latin typeface="Consolas-Bold"/>
              </a:rPr>
              <a:t>/</a:t>
            </a:r>
            <a:r>
              <a:rPr lang="en-US" sz="1200" b="0" i="0" u="none" strike="noStrike" baseline="0" dirty="0">
                <a:solidFill>
                  <a:srgbClr val="008900"/>
                </a:solidFill>
                <a:latin typeface="Consolas" panose="020B0609020204030204" pitchFamily="49" charset="0"/>
              </a:rPr>
              <a:t>40</a:t>
            </a:r>
            <a:r>
              <a:rPr lang="en-US" sz="1200" b="0" i="0" u="none" strike="noStrike" baseline="0" dirty="0">
                <a:latin typeface="Consolas" panose="020B0609020204030204" pitchFamily="49" charset="0"/>
              </a:rPr>
              <a:t>))</a:t>
            </a:r>
            <a:endParaRPr lang="en-US" sz="1200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1C39BBE0-5395-467A-997F-837CF4486C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0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5"/>
    </mc:Choice>
    <mc:Fallback>
      <p:transition spd="slow" advTm="5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2516</TotalTime>
  <Words>1075</Words>
  <Application>Microsoft Office PowerPoint</Application>
  <PresentationFormat>Widescreen</PresentationFormat>
  <Paragraphs>188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Avenir Next LT Pro</vt:lpstr>
      <vt:lpstr>Consolas</vt:lpstr>
      <vt:lpstr>Consolas-Bold</vt:lpstr>
      <vt:lpstr>Sagona Book</vt:lpstr>
      <vt:lpstr>The Hand Extrablack</vt:lpstr>
      <vt:lpstr>Times New Roman</vt:lpstr>
      <vt:lpstr>BlobVTI</vt:lpstr>
      <vt:lpstr>Face Mask </vt:lpstr>
      <vt:lpstr>Dataset</vt:lpstr>
      <vt:lpstr>Face Detection</vt:lpstr>
      <vt:lpstr>Training Images from Cropped Photo</vt:lpstr>
      <vt:lpstr>Data Preparation</vt:lpstr>
      <vt:lpstr>Training The Model</vt:lpstr>
      <vt:lpstr>Model Summary</vt:lpstr>
      <vt:lpstr>Binary Crossentropy</vt:lpstr>
      <vt:lpstr>Model Fit</vt:lpstr>
      <vt:lpstr>Training and Validation Accuracy</vt:lpstr>
      <vt:lpstr>Training and Validation Loss</vt:lpstr>
      <vt:lpstr>Face Confidence to Detect Mask</vt:lpstr>
      <vt:lpstr>Face Confidence to Detect Mask</vt:lpstr>
      <vt:lpstr>Prediction</vt:lpstr>
      <vt:lpstr>Predictions</vt:lpstr>
      <vt:lpstr>Mask</vt:lpstr>
      <vt:lpstr>No Mask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</dc:title>
  <dc:creator>carla harrell</dc:creator>
  <cp:lastModifiedBy>carla harrell</cp:lastModifiedBy>
  <cp:revision>17</cp:revision>
  <dcterms:created xsi:type="dcterms:W3CDTF">2020-08-02T13:59:26Z</dcterms:created>
  <dcterms:modified xsi:type="dcterms:W3CDTF">2020-08-08T01:49:52Z</dcterms:modified>
</cp:coreProperties>
</file>